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dvent Pro" panose="020B0604020202020204" charset="0"/>
      <p:regular r:id="rId33"/>
      <p:bold r:id="rId34"/>
      <p:italic r:id="rId35"/>
      <p:boldItalic r:id="rId36"/>
    </p:embeddedFont>
    <p:embeddedFont>
      <p:font typeface="Anaheim" panose="020B0604020202020204" charset="0"/>
      <p:regular r:id="rId37"/>
    </p:embeddedFont>
    <p:embeddedFont>
      <p:font typeface="Anton" pitchFamily="2" charset="0"/>
      <p:regular r:id="rId38"/>
    </p:embeddedFont>
    <p:embeddedFont>
      <p:font typeface="DM Sans" pitchFamily="2"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ExtraBold" panose="020B0906030804020204" pitchFamily="34" charset="0"/>
      <p:bold r:id="rId47"/>
      <p:boldItalic r:id="rId48"/>
    </p:embeddedFont>
    <p:embeddedFont>
      <p:font typeface="Open Sans Light" panose="020B0306030504020204" pitchFamily="34" charset="0"/>
      <p:regular r:id="rId49"/>
      <p:bold r:id="rId50"/>
      <p:italic r:id="rId51"/>
      <p:boldItalic r:id="rId52"/>
    </p:embeddedFont>
    <p:embeddedFont>
      <p:font typeface="Roboto Slab" pitchFamily="2"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7mbznUHW/k8LWosGwVrPjtzd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6f507264b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26f507264b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6f5828341f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6f5828341f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6f5828341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6f582834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6f5828341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6f5828341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6f5828341f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6f5828341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6f5828341f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6f5828341f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6f5828341f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6f5828341f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6f5828341f_2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26f5828341f_2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6f5828341f_2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g26f5828341f_2_8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p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87"/>
          <p:cNvSpPr txBox="1">
            <a:spLocks noGrp="1"/>
          </p:cNvSpPr>
          <p:nvPr>
            <p:ph type="ctrTitle"/>
          </p:nvPr>
        </p:nvSpPr>
        <p:spPr>
          <a:xfrm flipH="1">
            <a:off x="728125" y="63706"/>
            <a:ext cx="3478500" cy="3024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0" name="Google Shape;10;p87"/>
          <p:cNvSpPr txBox="1">
            <a:spLocks noGrp="1"/>
          </p:cNvSpPr>
          <p:nvPr>
            <p:ph type="subTitle" idx="1"/>
          </p:nvPr>
        </p:nvSpPr>
        <p:spPr>
          <a:xfrm flipH="1">
            <a:off x="728300" y="3934875"/>
            <a:ext cx="3804000" cy="739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sz="1600">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87"/>
          <p:cNvGrpSpPr/>
          <p:nvPr/>
        </p:nvGrpSpPr>
        <p:grpSpPr>
          <a:xfrm>
            <a:off x="76200" y="76200"/>
            <a:ext cx="8991600" cy="4991100"/>
            <a:chOff x="76200" y="76200"/>
            <a:chExt cx="8991600" cy="4991100"/>
          </a:xfrm>
        </p:grpSpPr>
        <p:sp>
          <p:nvSpPr>
            <p:cNvPr id="12" name="Google Shape;12;p8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8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8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8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sp>
        <p:nvSpPr>
          <p:cNvPr id="107" name="Google Shape;107;p93"/>
          <p:cNvSpPr txBox="1">
            <a:spLocks noGrp="1"/>
          </p:cNvSpPr>
          <p:nvPr>
            <p:ph type="subTitle" idx="1"/>
          </p:nvPr>
        </p:nvSpPr>
        <p:spPr>
          <a:xfrm>
            <a:off x="2077950" y="3379325"/>
            <a:ext cx="4988100" cy="123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defRPr>
            </a:lvl1pPr>
            <a:lvl2pPr lvl="1" algn="ctr">
              <a:lnSpc>
                <a:spcPct val="100000"/>
              </a:lnSpc>
              <a:spcBef>
                <a:spcPts val="1600"/>
              </a:spcBef>
              <a:spcAft>
                <a:spcPts val="0"/>
              </a:spcAft>
              <a:buSzPts val="1400"/>
              <a:buNone/>
              <a:defRPr sz="1600">
                <a:solidFill>
                  <a:schemeClr val="lt1"/>
                </a:solidFill>
              </a:defRPr>
            </a:lvl2pPr>
            <a:lvl3pPr lvl="2" algn="ctr">
              <a:lnSpc>
                <a:spcPct val="100000"/>
              </a:lnSpc>
              <a:spcBef>
                <a:spcPts val="1600"/>
              </a:spcBef>
              <a:spcAft>
                <a:spcPts val="0"/>
              </a:spcAft>
              <a:buSzPts val="1400"/>
              <a:buNone/>
              <a:defRPr sz="1600">
                <a:solidFill>
                  <a:schemeClr val="lt1"/>
                </a:solidFill>
              </a:defRPr>
            </a:lvl3pPr>
            <a:lvl4pPr lvl="3" algn="ctr">
              <a:lnSpc>
                <a:spcPct val="100000"/>
              </a:lnSpc>
              <a:spcBef>
                <a:spcPts val="1600"/>
              </a:spcBef>
              <a:spcAft>
                <a:spcPts val="0"/>
              </a:spcAft>
              <a:buSzPts val="1400"/>
              <a:buNone/>
              <a:defRPr sz="1600">
                <a:solidFill>
                  <a:schemeClr val="lt1"/>
                </a:solidFill>
              </a:defRPr>
            </a:lvl4pPr>
            <a:lvl5pPr lvl="4" algn="ctr">
              <a:lnSpc>
                <a:spcPct val="100000"/>
              </a:lnSpc>
              <a:spcBef>
                <a:spcPts val="1600"/>
              </a:spcBef>
              <a:spcAft>
                <a:spcPts val="0"/>
              </a:spcAft>
              <a:buSzPts val="1400"/>
              <a:buNone/>
              <a:defRPr sz="1600">
                <a:solidFill>
                  <a:schemeClr val="lt1"/>
                </a:solidFill>
              </a:defRPr>
            </a:lvl5pPr>
            <a:lvl6pPr lvl="5" algn="ctr">
              <a:lnSpc>
                <a:spcPct val="100000"/>
              </a:lnSpc>
              <a:spcBef>
                <a:spcPts val="1600"/>
              </a:spcBef>
              <a:spcAft>
                <a:spcPts val="0"/>
              </a:spcAft>
              <a:buSzPts val="1400"/>
              <a:buNone/>
              <a:defRPr sz="1600">
                <a:solidFill>
                  <a:schemeClr val="lt1"/>
                </a:solidFill>
              </a:defRPr>
            </a:lvl6pPr>
            <a:lvl7pPr lvl="6" algn="ctr">
              <a:lnSpc>
                <a:spcPct val="100000"/>
              </a:lnSpc>
              <a:spcBef>
                <a:spcPts val="1600"/>
              </a:spcBef>
              <a:spcAft>
                <a:spcPts val="0"/>
              </a:spcAft>
              <a:buSzPts val="1400"/>
              <a:buNone/>
              <a:defRPr sz="1600">
                <a:solidFill>
                  <a:schemeClr val="lt1"/>
                </a:solidFill>
              </a:defRPr>
            </a:lvl7pPr>
            <a:lvl8pPr lvl="7" algn="ctr">
              <a:lnSpc>
                <a:spcPct val="100000"/>
              </a:lnSpc>
              <a:spcBef>
                <a:spcPts val="1600"/>
              </a:spcBef>
              <a:spcAft>
                <a:spcPts val="0"/>
              </a:spcAft>
              <a:buSzPts val="1400"/>
              <a:buNone/>
              <a:defRPr sz="1600">
                <a:solidFill>
                  <a:schemeClr val="lt1"/>
                </a:solidFill>
              </a:defRPr>
            </a:lvl8pPr>
            <a:lvl9pPr lvl="8" algn="ctr">
              <a:lnSpc>
                <a:spcPct val="100000"/>
              </a:lnSpc>
              <a:spcBef>
                <a:spcPts val="1600"/>
              </a:spcBef>
              <a:spcAft>
                <a:spcPts val="1600"/>
              </a:spcAft>
              <a:buSzPts val="1400"/>
              <a:buNone/>
              <a:defRPr sz="1600">
                <a:solidFill>
                  <a:schemeClr val="lt1"/>
                </a:solidFill>
              </a:defRPr>
            </a:lvl9pPr>
          </a:lstStyle>
          <a:p>
            <a:endParaRPr/>
          </a:p>
        </p:txBody>
      </p:sp>
      <p:sp>
        <p:nvSpPr>
          <p:cNvPr id="108" name="Google Shape;108;p93"/>
          <p:cNvSpPr txBox="1">
            <a:spLocks noGrp="1"/>
          </p:cNvSpPr>
          <p:nvPr>
            <p:ph type="ctrTitle"/>
          </p:nvPr>
        </p:nvSpPr>
        <p:spPr>
          <a:xfrm>
            <a:off x="1410600" y="2548402"/>
            <a:ext cx="6322800" cy="82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48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grpSp>
        <p:nvGrpSpPr>
          <p:cNvPr id="109" name="Google Shape;109;p93"/>
          <p:cNvGrpSpPr/>
          <p:nvPr/>
        </p:nvGrpSpPr>
        <p:grpSpPr>
          <a:xfrm>
            <a:off x="76200" y="76200"/>
            <a:ext cx="8991600" cy="4991100"/>
            <a:chOff x="76200" y="76200"/>
            <a:chExt cx="8991600" cy="4991100"/>
          </a:xfrm>
        </p:grpSpPr>
        <p:sp>
          <p:nvSpPr>
            <p:cNvPr id="110" name="Google Shape;110;p9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9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9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9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94"/>
          <p:cNvSpPr txBox="1">
            <a:spLocks noGrp="1"/>
          </p:cNvSpPr>
          <p:nvPr>
            <p:ph type="subTitle" idx="1"/>
          </p:nvPr>
        </p:nvSpPr>
        <p:spPr>
          <a:xfrm>
            <a:off x="720025" y="1918625"/>
            <a:ext cx="2715000" cy="844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lt1"/>
                </a:solidFill>
              </a:defRPr>
            </a:lvl1pPr>
            <a:lvl2pPr lvl="1" algn="r">
              <a:lnSpc>
                <a:spcPct val="100000"/>
              </a:lnSpc>
              <a:spcBef>
                <a:spcPts val="1600"/>
              </a:spcBef>
              <a:spcAft>
                <a:spcPts val="0"/>
              </a:spcAft>
              <a:buSzPts val="1400"/>
              <a:buNone/>
              <a:defRPr sz="1600">
                <a:solidFill>
                  <a:schemeClr val="lt1"/>
                </a:solidFill>
              </a:defRPr>
            </a:lvl2pPr>
            <a:lvl3pPr lvl="2" algn="r">
              <a:lnSpc>
                <a:spcPct val="100000"/>
              </a:lnSpc>
              <a:spcBef>
                <a:spcPts val="1600"/>
              </a:spcBef>
              <a:spcAft>
                <a:spcPts val="0"/>
              </a:spcAft>
              <a:buSzPts val="1400"/>
              <a:buNone/>
              <a:defRPr sz="1600">
                <a:solidFill>
                  <a:schemeClr val="lt1"/>
                </a:solidFill>
              </a:defRPr>
            </a:lvl3pPr>
            <a:lvl4pPr lvl="3" algn="r">
              <a:lnSpc>
                <a:spcPct val="100000"/>
              </a:lnSpc>
              <a:spcBef>
                <a:spcPts val="1600"/>
              </a:spcBef>
              <a:spcAft>
                <a:spcPts val="0"/>
              </a:spcAft>
              <a:buSzPts val="1400"/>
              <a:buNone/>
              <a:defRPr sz="1600">
                <a:solidFill>
                  <a:schemeClr val="lt1"/>
                </a:solidFill>
              </a:defRPr>
            </a:lvl4pPr>
            <a:lvl5pPr lvl="4" algn="r">
              <a:lnSpc>
                <a:spcPct val="100000"/>
              </a:lnSpc>
              <a:spcBef>
                <a:spcPts val="1600"/>
              </a:spcBef>
              <a:spcAft>
                <a:spcPts val="0"/>
              </a:spcAft>
              <a:buSzPts val="1400"/>
              <a:buNone/>
              <a:defRPr sz="1600">
                <a:solidFill>
                  <a:schemeClr val="lt1"/>
                </a:solidFill>
              </a:defRPr>
            </a:lvl5pPr>
            <a:lvl6pPr lvl="5" algn="r">
              <a:lnSpc>
                <a:spcPct val="100000"/>
              </a:lnSpc>
              <a:spcBef>
                <a:spcPts val="1600"/>
              </a:spcBef>
              <a:spcAft>
                <a:spcPts val="0"/>
              </a:spcAft>
              <a:buSzPts val="1400"/>
              <a:buNone/>
              <a:defRPr sz="1600">
                <a:solidFill>
                  <a:schemeClr val="lt1"/>
                </a:solidFill>
              </a:defRPr>
            </a:lvl6pPr>
            <a:lvl7pPr lvl="6" algn="r">
              <a:lnSpc>
                <a:spcPct val="100000"/>
              </a:lnSpc>
              <a:spcBef>
                <a:spcPts val="1600"/>
              </a:spcBef>
              <a:spcAft>
                <a:spcPts val="0"/>
              </a:spcAft>
              <a:buSzPts val="1400"/>
              <a:buNone/>
              <a:defRPr sz="1600">
                <a:solidFill>
                  <a:schemeClr val="lt1"/>
                </a:solidFill>
              </a:defRPr>
            </a:lvl7pPr>
            <a:lvl8pPr lvl="7" algn="r">
              <a:lnSpc>
                <a:spcPct val="100000"/>
              </a:lnSpc>
              <a:spcBef>
                <a:spcPts val="1600"/>
              </a:spcBef>
              <a:spcAft>
                <a:spcPts val="0"/>
              </a:spcAft>
              <a:buSzPts val="1400"/>
              <a:buNone/>
              <a:defRPr sz="1600">
                <a:solidFill>
                  <a:schemeClr val="lt1"/>
                </a:solidFill>
              </a:defRPr>
            </a:lvl8pPr>
            <a:lvl9pPr lvl="8" algn="r">
              <a:lnSpc>
                <a:spcPct val="100000"/>
              </a:lnSpc>
              <a:spcBef>
                <a:spcPts val="1600"/>
              </a:spcBef>
              <a:spcAft>
                <a:spcPts val="1600"/>
              </a:spcAft>
              <a:buSzPts val="1400"/>
              <a:buNone/>
              <a:defRPr sz="1600">
                <a:solidFill>
                  <a:schemeClr val="lt1"/>
                </a:solidFill>
              </a:defRPr>
            </a:lvl9pPr>
          </a:lstStyle>
          <a:p>
            <a:endParaRPr/>
          </a:p>
        </p:txBody>
      </p:sp>
      <p:sp>
        <p:nvSpPr>
          <p:cNvPr id="116" name="Google Shape;116;p94"/>
          <p:cNvSpPr txBox="1">
            <a:spLocks noGrp="1"/>
          </p:cNvSpPr>
          <p:nvPr>
            <p:ph type="subTitle" idx="2"/>
          </p:nvPr>
        </p:nvSpPr>
        <p:spPr>
          <a:xfrm>
            <a:off x="5700850" y="3155601"/>
            <a:ext cx="2715000" cy="84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1600"/>
              </a:spcBef>
              <a:spcAft>
                <a:spcPts val="0"/>
              </a:spcAft>
              <a:buSzPts val="1400"/>
              <a:buNone/>
              <a:defRPr sz="1600">
                <a:solidFill>
                  <a:schemeClr val="lt1"/>
                </a:solidFill>
              </a:defRPr>
            </a:lvl2pPr>
            <a:lvl3pPr lvl="2" algn="l">
              <a:lnSpc>
                <a:spcPct val="100000"/>
              </a:lnSpc>
              <a:spcBef>
                <a:spcPts val="1600"/>
              </a:spcBef>
              <a:spcAft>
                <a:spcPts val="0"/>
              </a:spcAft>
              <a:buSzPts val="1400"/>
              <a:buNone/>
              <a:defRPr sz="1600">
                <a:solidFill>
                  <a:schemeClr val="lt1"/>
                </a:solidFill>
              </a:defRPr>
            </a:lvl3pPr>
            <a:lvl4pPr lvl="3" algn="l">
              <a:lnSpc>
                <a:spcPct val="100000"/>
              </a:lnSpc>
              <a:spcBef>
                <a:spcPts val="1600"/>
              </a:spcBef>
              <a:spcAft>
                <a:spcPts val="0"/>
              </a:spcAft>
              <a:buSzPts val="1400"/>
              <a:buNone/>
              <a:defRPr sz="1600">
                <a:solidFill>
                  <a:schemeClr val="lt1"/>
                </a:solidFill>
              </a:defRPr>
            </a:lvl4pPr>
            <a:lvl5pPr lvl="4" algn="l">
              <a:lnSpc>
                <a:spcPct val="100000"/>
              </a:lnSpc>
              <a:spcBef>
                <a:spcPts val="1600"/>
              </a:spcBef>
              <a:spcAft>
                <a:spcPts val="0"/>
              </a:spcAft>
              <a:buSzPts val="1400"/>
              <a:buNone/>
              <a:defRPr sz="1600">
                <a:solidFill>
                  <a:schemeClr val="lt1"/>
                </a:solidFill>
              </a:defRPr>
            </a:lvl5pPr>
            <a:lvl6pPr lvl="5" algn="l">
              <a:lnSpc>
                <a:spcPct val="100000"/>
              </a:lnSpc>
              <a:spcBef>
                <a:spcPts val="1600"/>
              </a:spcBef>
              <a:spcAft>
                <a:spcPts val="0"/>
              </a:spcAft>
              <a:buSzPts val="1400"/>
              <a:buNone/>
              <a:defRPr sz="1600">
                <a:solidFill>
                  <a:schemeClr val="lt1"/>
                </a:solidFill>
              </a:defRPr>
            </a:lvl6pPr>
            <a:lvl7pPr lvl="6" algn="l">
              <a:lnSpc>
                <a:spcPct val="100000"/>
              </a:lnSpc>
              <a:spcBef>
                <a:spcPts val="1600"/>
              </a:spcBef>
              <a:spcAft>
                <a:spcPts val="0"/>
              </a:spcAft>
              <a:buSzPts val="1400"/>
              <a:buNone/>
              <a:defRPr sz="1600">
                <a:solidFill>
                  <a:schemeClr val="lt1"/>
                </a:solidFill>
              </a:defRPr>
            </a:lvl7pPr>
            <a:lvl8pPr lvl="7" algn="l">
              <a:lnSpc>
                <a:spcPct val="100000"/>
              </a:lnSpc>
              <a:spcBef>
                <a:spcPts val="1600"/>
              </a:spcBef>
              <a:spcAft>
                <a:spcPts val="0"/>
              </a:spcAft>
              <a:buSzPts val="1400"/>
              <a:buNone/>
              <a:defRPr sz="1600">
                <a:solidFill>
                  <a:schemeClr val="lt1"/>
                </a:solidFill>
              </a:defRPr>
            </a:lvl8pPr>
            <a:lvl9pPr lvl="8" algn="l">
              <a:lnSpc>
                <a:spcPct val="100000"/>
              </a:lnSpc>
              <a:spcBef>
                <a:spcPts val="1600"/>
              </a:spcBef>
              <a:spcAft>
                <a:spcPts val="1600"/>
              </a:spcAft>
              <a:buSzPts val="1400"/>
              <a:buNone/>
              <a:defRPr sz="1600">
                <a:solidFill>
                  <a:schemeClr val="lt1"/>
                </a:solidFill>
              </a:defRPr>
            </a:lvl9pPr>
          </a:lstStyle>
          <a:p>
            <a:endParaRPr/>
          </a:p>
        </p:txBody>
      </p:sp>
      <p:sp>
        <p:nvSpPr>
          <p:cNvPr id="117" name="Google Shape;117;p94"/>
          <p:cNvSpPr txBox="1">
            <a:spLocks noGrp="1"/>
          </p:cNvSpPr>
          <p:nvPr>
            <p:ph type="subTitle" idx="3"/>
          </p:nvPr>
        </p:nvSpPr>
        <p:spPr>
          <a:xfrm>
            <a:off x="720025" y="1502650"/>
            <a:ext cx="2715000" cy="411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solidFill>
                  <a:schemeClr val="dk2"/>
                </a:solidFill>
                <a:latin typeface="Anton"/>
                <a:ea typeface="Anton"/>
                <a:cs typeface="Anton"/>
                <a:sym typeface="Anton"/>
              </a:defRPr>
            </a:lvl1pPr>
            <a:lvl2pPr lvl="1" algn="r">
              <a:lnSpc>
                <a:spcPct val="100000"/>
              </a:lnSpc>
              <a:spcBef>
                <a:spcPts val="1600"/>
              </a:spcBef>
              <a:spcAft>
                <a:spcPts val="0"/>
              </a:spcAft>
              <a:buSzPts val="1400"/>
              <a:buNone/>
              <a:defRPr>
                <a:solidFill>
                  <a:schemeClr val="dk2"/>
                </a:solidFill>
                <a:latin typeface="Anton"/>
                <a:ea typeface="Anton"/>
                <a:cs typeface="Anton"/>
                <a:sym typeface="Anton"/>
              </a:defRPr>
            </a:lvl2pPr>
            <a:lvl3pPr lvl="2" algn="r">
              <a:lnSpc>
                <a:spcPct val="100000"/>
              </a:lnSpc>
              <a:spcBef>
                <a:spcPts val="1600"/>
              </a:spcBef>
              <a:spcAft>
                <a:spcPts val="0"/>
              </a:spcAft>
              <a:buSzPts val="1400"/>
              <a:buNone/>
              <a:defRPr>
                <a:solidFill>
                  <a:schemeClr val="dk2"/>
                </a:solidFill>
                <a:latin typeface="Anton"/>
                <a:ea typeface="Anton"/>
                <a:cs typeface="Anton"/>
                <a:sym typeface="Anton"/>
              </a:defRPr>
            </a:lvl3pPr>
            <a:lvl4pPr lvl="3" algn="r">
              <a:lnSpc>
                <a:spcPct val="100000"/>
              </a:lnSpc>
              <a:spcBef>
                <a:spcPts val="1600"/>
              </a:spcBef>
              <a:spcAft>
                <a:spcPts val="0"/>
              </a:spcAft>
              <a:buSzPts val="1400"/>
              <a:buNone/>
              <a:defRPr>
                <a:solidFill>
                  <a:schemeClr val="dk2"/>
                </a:solidFill>
                <a:latin typeface="Anton"/>
                <a:ea typeface="Anton"/>
                <a:cs typeface="Anton"/>
                <a:sym typeface="Anton"/>
              </a:defRPr>
            </a:lvl4pPr>
            <a:lvl5pPr lvl="4" algn="r">
              <a:lnSpc>
                <a:spcPct val="100000"/>
              </a:lnSpc>
              <a:spcBef>
                <a:spcPts val="1600"/>
              </a:spcBef>
              <a:spcAft>
                <a:spcPts val="0"/>
              </a:spcAft>
              <a:buSzPts val="1400"/>
              <a:buNone/>
              <a:defRPr>
                <a:solidFill>
                  <a:schemeClr val="dk2"/>
                </a:solidFill>
                <a:latin typeface="Anton"/>
                <a:ea typeface="Anton"/>
                <a:cs typeface="Anton"/>
                <a:sym typeface="Anton"/>
              </a:defRPr>
            </a:lvl5pPr>
            <a:lvl6pPr lvl="5" algn="r">
              <a:lnSpc>
                <a:spcPct val="100000"/>
              </a:lnSpc>
              <a:spcBef>
                <a:spcPts val="1600"/>
              </a:spcBef>
              <a:spcAft>
                <a:spcPts val="0"/>
              </a:spcAft>
              <a:buSzPts val="1400"/>
              <a:buNone/>
              <a:defRPr>
                <a:solidFill>
                  <a:schemeClr val="dk2"/>
                </a:solidFill>
                <a:latin typeface="Anton"/>
                <a:ea typeface="Anton"/>
                <a:cs typeface="Anton"/>
                <a:sym typeface="Anton"/>
              </a:defRPr>
            </a:lvl6pPr>
            <a:lvl7pPr lvl="6" algn="r">
              <a:lnSpc>
                <a:spcPct val="100000"/>
              </a:lnSpc>
              <a:spcBef>
                <a:spcPts val="1600"/>
              </a:spcBef>
              <a:spcAft>
                <a:spcPts val="0"/>
              </a:spcAft>
              <a:buSzPts val="1400"/>
              <a:buNone/>
              <a:defRPr>
                <a:solidFill>
                  <a:schemeClr val="dk2"/>
                </a:solidFill>
                <a:latin typeface="Anton"/>
                <a:ea typeface="Anton"/>
                <a:cs typeface="Anton"/>
                <a:sym typeface="Anton"/>
              </a:defRPr>
            </a:lvl7pPr>
            <a:lvl8pPr lvl="7" algn="r">
              <a:lnSpc>
                <a:spcPct val="100000"/>
              </a:lnSpc>
              <a:spcBef>
                <a:spcPts val="1600"/>
              </a:spcBef>
              <a:spcAft>
                <a:spcPts val="0"/>
              </a:spcAft>
              <a:buSzPts val="1400"/>
              <a:buNone/>
              <a:defRPr>
                <a:solidFill>
                  <a:schemeClr val="dk2"/>
                </a:solidFill>
                <a:latin typeface="Anton"/>
                <a:ea typeface="Anton"/>
                <a:cs typeface="Anton"/>
                <a:sym typeface="Anton"/>
              </a:defRPr>
            </a:lvl8pPr>
            <a:lvl9pPr lvl="8" algn="r">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sp>
        <p:nvSpPr>
          <p:cNvPr id="118" name="Google Shape;118;p94"/>
          <p:cNvSpPr txBox="1">
            <a:spLocks noGrp="1"/>
          </p:cNvSpPr>
          <p:nvPr>
            <p:ph type="subTitle" idx="4"/>
          </p:nvPr>
        </p:nvSpPr>
        <p:spPr>
          <a:xfrm>
            <a:off x="5700850" y="2747650"/>
            <a:ext cx="2715000" cy="40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solidFill>
                  <a:schemeClr val="dk2"/>
                </a:solidFill>
                <a:latin typeface="Anton"/>
                <a:ea typeface="Anton"/>
                <a:cs typeface="Anton"/>
                <a:sym typeface="Anton"/>
              </a:defRPr>
            </a:lvl1pPr>
            <a:lvl2pPr lvl="1" algn="l">
              <a:lnSpc>
                <a:spcPct val="100000"/>
              </a:lnSpc>
              <a:spcBef>
                <a:spcPts val="1600"/>
              </a:spcBef>
              <a:spcAft>
                <a:spcPts val="0"/>
              </a:spcAft>
              <a:buSzPts val="1400"/>
              <a:buNone/>
              <a:defRPr>
                <a:solidFill>
                  <a:schemeClr val="dk2"/>
                </a:solidFill>
                <a:latin typeface="Anton"/>
                <a:ea typeface="Anton"/>
                <a:cs typeface="Anton"/>
                <a:sym typeface="Anton"/>
              </a:defRPr>
            </a:lvl2pPr>
            <a:lvl3pPr lvl="2" algn="l">
              <a:lnSpc>
                <a:spcPct val="100000"/>
              </a:lnSpc>
              <a:spcBef>
                <a:spcPts val="1600"/>
              </a:spcBef>
              <a:spcAft>
                <a:spcPts val="0"/>
              </a:spcAft>
              <a:buSzPts val="1400"/>
              <a:buNone/>
              <a:defRPr>
                <a:solidFill>
                  <a:schemeClr val="dk2"/>
                </a:solidFill>
                <a:latin typeface="Anton"/>
                <a:ea typeface="Anton"/>
                <a:cs typeface="Anton"/>
                <a:sym typeface="Anton"/>
              </a:defRPr>
            </a:lvl3pPr>
            <a:lvl4pPr lvl="3" algn="l">
              <a:lnSpc>
                <a:spcPct val="100000"/>
              </a:lnSpc>
              <a:spcBef>
                <a:spcPts val="1600"/>
              </a:spcBef>
              <a:spcAft>
                <a:spcPts val="0"/>
              </a:spcAft>
              <a:buSzPts val="1400"/>
              <a:buNone/>
              <a:defRPr>
                <a:solidFill>
                  <a:schemeClr val="dk2"/>
                </a:solidFill>
                <a:latin typeface="Anton"/>
                <a:ea typeface="Anton"/>
                <a:cs typeface="Anton"/>
                <a:sym typeface="Anton"/>
              </a:defRPr>
            </a:lvl4pPr>
            <a:lvl5pPr lvl="4" algn="l">
              <a:lnSpc>
                <a:spcPct val="100000"/>
              </a:lnSpc>
              <a:spcBef>
                <a:spcPts val="1600"/>
              </a:spcBef>
              <a:spcAft>
                <a:spcPts val="0"/>
              </a:spcAft>
              <a:buSzPts val="1400"/>
              <a:buNone/>
              <a:defRPr>
                <a:solidFill>
                  <a:schemeClr val="dk2"/>
                </a:solidFill>
                <a:latin typeface="Anton"/>
                <a:ea typeface="Anton"/>
                <a:cs typeface="Anton"/>
                <a:sym typeface="Anton"/>
              </a:defRPr>
            </a:lvl5pPr>
            <a:lvl6pPr lvl="5" algn="l">
              <a:lnSpc>
                <a:spcPct val="100000"/>
              </a:lnSpc>
              <a:spcBef>
                <a:spcPts val="1600"/>
              </a:spcBef>
              <a:spcAft>
                <a:spcPts val="0"/>
              </a:spcAft>
              <a:buSzPts val="1400"/>
              <a:buNone/>
              <a:defRPr>
                <a:solidFill>
                  <a:schemeClr val="dk2"/>
                </a:solidFill>
                <a:latin typeface="Anton"/>
                <a:ea typeface="Anton"/>
                <a:cs typeface="Anton"/>
                <a:sym typeface="Anton"/>
              </a:defRPr>
            </a:lvl6pPr>
            <a:lvl7pPr lvl="6" algn="l">
              <a:lnSpc>
                <a:spcPct val="100000"/>
              </a:lnSpc>
              <a:spcBef>
                <a:spcPts val="1600"/>
              </a:spcBef>
              <a:spcAft>
                <a:spcPts val="0"/>
              </a:spcAft>
              <a:buSzPts val="1400"/>
              <a:buNone/>
              <a:defRPr>
                <a:solidFill>
                  <a:schemeClr val="dk2"/>
                </a:solidFill>
                <a:latin typeface="Anton"/>
                <a:ea typeface="Anton"/>
                <a:cs typeface="Anton"/>
                <a:sym typeface="Anton"/>
              </a:defRPr>
            </a:lvl7pPr>
            <a:lvl8pPr lvl="7" algn="l">
              <a:lnSpc>
                <a:spcPct val="100000"/>
              </a:lnSpc>
              <a:spcBef>
                <a:spcPts val="1600"/>
              </a:spcBef>
              <a:spcAft>
                <a:spcPts val="0"/>
              </a:spcAft>
              <a:buSzPts val="1400"/>
              <a:buNone/>
              <a:defRPr>
                <a:solidFill>
                  <a:schemeClr val="dk2"/>
                </a:solidFill>
                <a:latin typeface="Anton"/>
                <a:ea typeface="Anton"/>
                <a:cs typeface="Anton"/>
                <a:sym typeface="Anton"/>
              </a:defRPr>
            </a:lvl8pPr>
            <a:lvl9pPr lvl="8" algn="l">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grpSp>
        <p:nvGrpSpPr>
          <p:cNvPr id="119" name="Google Shape;119;p94"/>
          <p:cNvGrpSpPr/>
          <p:nvPr/>
        </p:nvGrpSpPr>
        <p:grpSpPr>
          <a:xfrm>
            <a:off x="76200" y="76200"/>
            <a:ext cx="8991600" cy="4991100"/>
            <a:chOff x="76200" y="76200"/>
            <a:chExt cx="8991600" cy="4991100"/>
          </a:xfrm>
        </p:grpSpPr>
        <p:sp>
          <p:nvSpPr>
            <p:cNvPr id="120" name="Google Shape;120;p9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9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9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9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94"/>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CUSTOM_11">
    <p:spTree>
      <p:nvGrpSpPr>
        <p:cNvPr id="1" name="Shape 125"/>
        <p:cNvGrpSpPr/>
        <p:nvPr/>
      </p:nvGrpSpPr>
      <p:grpSpPr>
        <a:xfrm>
          <a:off x="0" y="0"/>
          <a:ext cx="0" cy="0"/>
          <a:chOff x="0" y="0"/>
          <a:chExt cx="0" cy="0"/>
        </a:xfrm>
      </p:grpSpPr>
      <p:grpSp>
        <p:nvGrpSpPr>
          <p:cNvPr id="126" name="Google Shape;126;p95"/>
          <p:cNvGrpSpPr/>
          <p:nvPr/>
        </p:nvGrpSpPr>
        <p:grpSpPr>
          <a:xfrm>
            <a:off x="76200" y="76200"/>
            <a:ext cx="8991600" cy="4991100"/>
            <a:chOff x="76200" y="76200"/>
            <a:chExt cx="8991600" cy="4991100"/>
          </a:xfrm>
        </p:grpSpPr>
        <p:sp>
          <p:nvSpPr>
            <p:cNvPr id="127" name="Google Shape;127;p9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9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9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9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31" name="Google Shape;131;p95"/>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
        <p:nvSpPr>
          <p:cNvPr id="132" name="Google Shape;132;p95"/>
          <p:cNvSpPr txBox="1">
            <a:spLocks noGrp="1"/>
          </p:cNvSpPr>
          <p:nvPr>
            <p:ph type="subTitle" idx="1"/>
          </p:nvPr>
        </p:nvSpPr>
        <p:spPr>
          <a:xfrm>
            <a:off x="905768" y="3696900"/>
            <a:ext cx="14838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133" name="Google Shape;133;p95"/>
          <p:cNvSpPr txBox="1">
            <a:spLocks noGrp="1"/>
          </p:cNvSpPr>
          <p:nvPr>
            <p:ph type="subTitle" idx="2"/>
          </p:nvPr>
        </p:nvSpPr>
        <p:spPr>
          <a:xfrm>
            <a:off x="6756832" y="3696900"/>
            <a:ext cx="14814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134" name="Google Shape;134;p95"/>
          <p:cNvSpPr txBox="1">
            <a:spLocks noGrp="1"/>
          </p:cNvSpPr>
          <p:nvPr>
            <p:ph type="subTitle" idx="3"/>
          </p:nvPr>
        </p:nvSpPr>
        <p:spPr>
          <a:xfrm>
            <a:off x="2857723" y="3696900"/>
            <a:ext cx="14814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135" name="Google Shape;135;p95"/>
          <p:cNvSpPr txBox="1">
            <a:spLocks noGrp="1"/>
          </p:cNvSpPr>
          <p:nvPr>
            <p:ph type="subTitle" idx="4"/>
          </p:nvPr>
        </p:nvSpPr>
        <p:spPr>
          <a:xfrm>
            <a:off x="4807277" y="3696900"/>
            <a:ext cx="14814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136" name="Google Shape;136;p95"/>
          <p:cNvSpPr txBox="1">
            <a:spLocks noGrp="1"/>
          </p:cNvSpPr>
          <p:nvPr>
            <p:ph type="title" idx="5"/>
          </p:nvPr>
        </p:nvSpPr>
        <p:spPr>
          <a:xfrm>
            <a:off x="6756832" y="1541500"/>
            <a:ext cx="14814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2000">
                <a:solidFill>
                  <a:schemeClr val="lt1"/>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
        <p:nvSpPr>
          <p:cNvPr id="137" name="Google Shape;137;p95"/>
          <p:cNvSpPr txBox="1">
            <a:spLocks noGrp="1"/>
          </p:cNvSpPr>
          <p:nvPr>
            <p:ph type="title" idx="6"/>
          </p:nvPr>
        </p:nvSpPr>
        <p:spPr>
          <a:xfrm>
            <a:off x="2857723" y="1541500"/>
            <a:ext cx="14814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2000">
                <a:solidFill>
                  <a:schemeClr val="dk2"/>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
        <p:nvSpPr>
          <p:cNvPr id="138" name="Google Shape;138;p95"/>
          <p:cNvSpPr txBox="1">
            <a:spLocks noGrp="1"/>
          </p:cNvSpPr>
          <p:nvPr>
            <p:ph type="title" idx="7"/>
          </p:nvPr>
        </p:nvSpPr>
        <p:spPr>
          <a:xfrm>
            <a:off x="4807277" y="1541500"/>
            <a:ext cx="14814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2000">
                <a:solidFill>
                  <a:schemeClr val="accent1"/>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
        <p:nvSpPr>
          <p:cNvPr id="139" name="Google Shape;139;p95"/>
          <p:cNvSpPr txBox="1">
            <a:spLocks noGrp="1"/>
          </p:cNvSpPr>
          <p:nvPr>
            <p:ph type="title" idx="8"/>
          </p:nvPr>
        </p:nvSpPr>
        <p:spPr>
          <a:xfrm>
            <a:off x="905768" y="1541500"/>
            <a:ext cx="1483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2000">
                <a:solidFill>
                  <a:schemeClr val="lt2"/>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TITLE_AND_BODY_1">
    <p:spTree>
      <p:nvGrpSpPr>
        <p:cNvPr id="1" name="Shape 140"/>
        <p:cNvGrpSpPr/>
        <p:nvPr/>
      </p:nvGrpSpPr>
      <p:grpSpPr>
        <a:xfrm>
          <a:off x="0" y="0"/>
          <a:ext cx="0" cy="0"/>
          <a:chOff x="0" y="0"/>
          <a:chExt cx="0" cy="0"/>
        </a:xfrm>
      </p:grpSpPr>
      <p:sp>
        <p:nvSpPr>
          <p:cNvPr id="141" name="Google Shape;141;p99"/>
          <p:cNvSpPr txBox="1">
            <a:spLocks noGrp="1"/>
          </p:cNvSpPr>
          <p:nvPr>
            <p:ph type="subTitle" idx="1"/>
          </p:nvPr>
        </p:nvSpPr>
        <p:spPr>
          <a:xfrm flipH="1">
            <a:off x="5101450" y="3345350"/>
            <a:ext cx="3144600" cy="85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
        <p:nvSpPr>
          <p:cNvPr id="142" name="Google Shape;142;p99"/>
          <p:cNvSpPr txBox="1">
            <a:spLocks noGrp="1"/>
          </p:cNvSpPr>
          <p:nvPr>
            <p:ph type="title"/>
          </p:nvPr>
        </p:nvSpPr>
        <p:spPr>
          <a:xfrm>
            <a:off x="5461725" y="468350"/>
            <a:ext cx="2954100" cy="885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4800"/>
            </a:lvl1pPr>
            <a:lvl2pPr lvl="1" algn="r">
              <a:lnSpc>
                <a:spcPct val="100000"/>
              </a:lnSpc>
              <a:spcBef>
                <a:spcPts val="0"/>
              </a:spcBef>
              <a:spcAft>
                <a:spcPts val="0"/>
              </a:spcAft>
              <a:buSzPts val="2800"/>
              <a:buNone/>
              <a:defRPr sz="4800">
                <a:latin typeface="Roboto Slab"/>
                <a:ea typeface="Roboto Slab"/>
                <a:cs typeface="Roboto Slab"/>
                <a:sym typeface="Roboto Slab"/>
              </a:defRPr>
            </a:lvl2pPr>
            <a:lvl3pPr lvl="2" algn="r">
              <a:lnSpc>
                <a:spcPct val="100000"/>
              </a:lnSpc>
              <a:spcBef>
                <a:spcPts val="0"/>
              </a:spcBef>
              <a:spcAft>
                <a:spcPts val="0"/>
              </a:spcAft>
              <a:buSzPts val="2800"/>
              <a:buNone/>
              <a:defRPr sz="4800">
                <a:latin typeface="Roboto Slab"/>
                <a:ea typeface="Roboto Slab"/>
                <a:cs typeface="Roboto Slab"/>
                <a:sym typeface="Roboto Slab"/>
              </a:defRPr>
            </a:lvl3pPr>
            <a:lvl4pPr lvl="3" algn="r">
              <a:lnSpc>
                <a:spcPct val="100000"/>
              </a:lnSpc>
              <a:spcBef>
                <a:spcPts val="0"/>
              </a:spcBef>
              <a:spcAft>
                <a:spcPts val="0"/>
              </a:spcAft>
              <a:buSzPts val="2800"/>
              <a:buNone/>
              <a:defRPr sz="4800">
                <a:latin typeface="Roboto Slab"/>
                <a:ea typeface="Roboto Slab"/>
                <a:cs typeface="Roboto Slab"/>
                <a:sym typeface="Roboto Slab"/>
              </a:defRPr>
            </a:lvl4pPr>
            <a:lvl5pPr lvl="4" algn="r">
              <a:lnSpc>
                <a:spcPct val="100000"/>
              </a:lnSpc>
              <a:spcBef>
                <a:spcPts val="0"/>
              </a:spcBef>
              <a:spcAft>
                <a:spcPts val="0"/>
              </a:spcAft>
              <a:buSzPts val="2800"/>
              <a:buNone/>
              <a:defRPr sz="4800">
                <a:latin typeface="Roboto Slab"/>
                <a:ea typeface="Roboto Slab"/>
                <a:cs typeface="Roboto Slab"/>
                <a:sym typeface="Roboto Slab"/>
              </a:defRPr>
            </a:lvl5pPr>
            <a:lvl6pPr lvl="5" algn="r">
              <a:lnSpc>
                <a:spcPct val="100000"/>
              </a:lnSpc>
              <a:spcBef>
                <a:spcPts val="0"/>
              </a:spcBef>
              <a:spcAft>
                <a:spcPts val="0"/>
              </a:spcAft>
              <a:buSzPts val="2800"/>
              <a:buNone/>
              <a:defRPr sz="4800">
                <a:latin typeface="Roboto Slab"/>
                <a:ea typeface="Roboto Slab"/>
                <a:cs typeface="Roboto Slab"/>
                <a:sym typeface="Roboto Slab"/>
              </a:defRPr>
            </a:lvl6pPr>
            <a:lvl7pPr lvl="6" algn="r">
              <a:lnSpc>
                <a:spcPct val="100000"/>
              </a:lnSpc>
              <a:spcBef>
                <a:spcPts val="0"/>
              </a:spcBef>
              <a:spcAft>
                <a:spcPts val="0"/>
              </a:spcAft>
              <a:buSzPts val="2800"/>
              <a:buNone/>
              <a:defRPr sz="4800">
                <a:latin typeface="Roboto Slab"/>
                <a:ea typeface="Roboto Slab"/>
                <a:cs typeface="Roboto Slab"/>
                <a:sym typeface="Roboto Slab"/>
              </a:defRPr>
            </a:lvl7pPr>
            <a:lvl8pPr lvl="7" algn="r">
              <a:lnSpc>
                <a:spcPct val="100000"/>
              </a:lnSpc>
              <a:spcBef>
                <a:spcPts val="0"/>
              </a:spcBef>
              <a:spcAft>
                <a:spcPts val="0"/>
              </a:spcAft>
              <a:buSzPts val="2800"/>
              <a:buNone/>
              <a:defRPr sz="4800">
                <a:latin typeface="Roboto Slab"/>
                <a:ea typeface="Roboto Slab"/>
                <a:cs typeface="Roboto Slab"/>
                <a:sym typeface="Roboto Slab"/>
              </a:defRPr>
            </a:lvl8pPr>
            <a:lvl9pPr lvl="8" algn="r">
              <a:lnSpc>
                <a:spcPct val="100000"/>
              </a:lnSpc>
              <a:spcBef>
                <a:spcPts val="0"/>
              </a:spcBef>
              <a:spcAft>
                <a:spcPts val="0"/>
              </a:spcAft>
              <a:buSzPts val="2800"/>
              <a:buNone/>
              <a:defRPr sz="4800">
                <a:latin typeface="Roboto Slab"/>
                <a:ea typeface="Roboto Slab"/>
                <a:cs typeface="Roboto Slab"/>
                <a:sym typeface="Roboto Slab"/>
              </a:defRPr>
            </a:lvl9pPr>
          </a:lstStyle>
          <a:p>
            <a:endParaRPr/>
          </a:p>
        </p:txBody>
      </p:sp>
      <p:grpSp>
        <p:nvGrpSpPr>
          <p:cNvPr id="143" name="Google Shape;143;p99"/>
          <p:cNvGrpSpPr/>
          <p:nvPr/>
        </p:nvGrpSpPr>
        <p:grpSpPr>
          <a:xfrm>
            <a:off x="76200" y="76200"/>
            <a:ext cx="8991600" cy="4991100"/>
            <a:chOff x="76200" y="76200"/>
            <a:chExt cx="8991600" cy="4991100"/>
          </a:xfrm>
        </p:grpSpPr>
        <p:sp>
          <p:nvSpPr>
            <p:cNvPr id="144" name="Google Shape;144;p9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9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9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9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p99"/>
          <p:cNvSpPr txBox="1">
            <a:spLocks noGrp="1"/>
          </p:cNvSpPr>
          <p:nvPr>
            <p:ph type="subTitle" idx="2"/>
          </p:nvPr>
        </p:nvSpPr>
        <p:spPr>
          <a:xfrm flipH="1">
            <a:off x="5101450" y="1806750"/>
            <a:ext cx="3144600" cy="853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0"/>
              </a:spcBef>
              <a:spcAft>
                <a:spcPts val="0"/>
              </a:spcAft>
              <a:buSzPts val="1400"/>
              <a:buNone/>
              <a:defRPr sz="1600">
                <a:solidFill>
                  <a:schemeClr val="lt1"/>
                </a:solidFill>
              </a:defRPr>
            </a:lvl2pPr>
            <a:lvl3pPr lvl="2" algn="l">
              <a:lnSpc>
                <a:spcPct val="100000"/>
              </a:lnSpc>
              <a:spcBef>
                <a:spcPts val="0"/>
              </a:spcBef>
              <a:spcAft>
                <a:spcPts val="0"/>
              </a:spcAft>
              <a:buSzPts val="1400"/>
              <a:buNone/>
              <a:defRPr sz="1600">
                <a:solidFill>
                  <a:schemeClr val="lt1"/>
                </a:solidFill>
              </a:defRPr>
            </a:lvl3pPr>
            <a:lvl4pPr lvl="3" algn="l">
              <a:lnSpc>
                <a:spcPct val="100000"/>
              </a:lnSpc>
              <a:spcBef>
                <a:spcPts val="0"/>
              </a:spcBef>
              <a:spcAft>
                <a:spcPts val="0"/>
              </a:spcAft>
              <a:buSzPts val="1400"/>
              <a:buNone/>
              <a:defRPr sz="1600">
                <a:solidFill>
                  <a:schemeClr val="lt1"/>
                </a:solidFill>
              </a:defRPr>
            </a:lvl4pPr>
            <a:lvl5pPr lvl="4" algn="l">
              <a:lnSpc>
                <a:spcPct val="100000"/>
              </a:lnSpc>
              <a:spcBef>
                <a:spcPts val="0"/>
              </a:spcBef>
              <a:spcAft>
                <a:spcPts val="0"/>
              </a:spcAft>
              <a:buSzPts val="1400"/>
              <a:buNone/>
              <a:defRPr sz="1600">
                <a:solidFill>
                  <a:schemeClr val="lt1"/>
                </a:solidFill>
              </a:defRPr>
            </a:lvl5pPr>
            <a:lvl6pPr lvl="5" algn="l">
              <a:lnSpc>
                <a:spcPct val="100000"/>
              </a:lnSpc>
              <a:spcBef>
                <a:spcPts val="0"/>
              </a:spcBef>
              <a:spcAft>
                <a:spcPts val="0"/>
              </a:spcAft>
              <a:buSzPts val="1400"/>
              <a:buNone/>
              <a:defRPr sz="1600">
                <a:solidFill>
                  <a:schemeClr val="lt1"/>
                </a:solidFill>
              </a:defRPr>
            </a:lvl6pPr>
            <a:lvl7pPr lvl="6" algn="l">
              <a:lnSpc>
                <a:spcPct val="100000"/>
              </a:lnSpc>
              <a:spcBef>
                <a:spcPts val="0"/>
              </a:spcBef>
              <a:spcAft>
                <a:spcPts val="0"/>
              </a:spcAft>
              <a:buSzPts val="1400"/>
              <a:buNone/>
              <a:defRPr sz="1600">
                <a:solidFill>
                  <a:schemeClr val="lt1"/>
                </a:solidFill>
              </a:defRPr>
            </a:lvl7pPr>
            <a:lvl8pPr lvl="7" algn="l">
              <a:lnSpc>
                <a:spcPct val="100000"/>
              </a:lnSpc>
              <a:spcBef>
                <a:spcPts val="0"/>
              </a:spcBef>
              <a:spcAft>
                <a:spcPts val="0"/>
              </a:spcAft>
              <a:buSzPts val="1400"/>
              <a:buNone/>
              <a:defRPr sz="1600">
                <a:solidFill>
                  <a:schemeClr val="lt1"/>
                </a:solidFill>
              </a:defRPr>
            </a:lvl8pPr>
            <a:lvl9pPr lvl="8" algn="l">
              <a:lnSpc>
                <a:spcPct val="100000"/>
              </a:lnSpc>
              <a:spcBef>
                <a:spcPts val="0"/>
              </a:spcBef>
              <a:spcAft>
                <a:spcPts val="0"/>
              </a:spcAft>
              <a:buSzPts val="1400"/>
              <a:buNone/>
              <a:defRPr sz="16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149"/>
        <p:cNvGrpSpPr/>
        <p:nvPr/>
      </p:nvGrpSpPr>
      <p:grpSpPr>
        <a:xfrm>
          <a:off x="0" y="0"/>
          <a:ext cx="0" cy="0"/>
          <a:chOff x="0" y="0"/>
          <a:chExt cx="0" cy="0"/>
        </a:xfrm>
      </p:grpSpPr>
      <p:grpSp>
        <p:nvGrpSpPr>
          <p:cNvPr id="150" name="Google Shape;150;p98"/>
          <p:cNvGrpSpPr/>
          <p:nvPr/>
        </p:nvGrpSpPr>
        <p:grpSpPr>
          <a:xfrm>
            <a:off x="76200" y="76200"/>
            <a:ext cx="8991600" cy="4991100"/>
            <a:chOff x="76200" y="76200"/>
            <a:chExt cx="8991600" cy="4991100"/>
          </a:xfrm>
        </p:grpSpPr>
        <p:sp>
          <p:nvSpPr>
            <p:cNvPr id="151" name="Google Shape;151;p9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98"/>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9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98"/>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98"/>
          <p:cNvSpPr txBox="1">
            <a:spLocks noGrp="1"/>
          </p:cNvSpPr>
          <p:nvPr>
            <p:ph type="ctrTitle"/>
          </p:nvPr>
        </p:nvSpPr>
        <p:spPr>
          <a:xfrm>
            <a:off x="720025" y="459150"/>
            <a:ext cx="27336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4800">
                <a:solidFill>
                  <a:schemeClr val="lt1"/>
                </a:solidFill>
              </a:defRPr>
            </a:lvl1pPr>
            <a:lvl2pPr lvl="1" algn="r">
              <a:lnSpc>
                <a:spcPct val="100000"/>
              </a:lnSpc>
              <a:spcBef>
                <a:spcPts val="0"/>
              </a:spcBef>
              <a:spcAft>
                <a:spcPts val="0"/>
              </a:spcAft>
              <a:buClr>
                <a:schemeClr val="lt1"/>
              </a:buClr>
              <a:buSzPts val="2400"/>
              <a:buNone/>
              <a:defRPr sz="2400">
                <a:solidFill>
                  <a:schemeClr val="lt1"/>
                </a:solidFill>
              </a:defRPr>
            </a:lvl2pPr>
            <a:lvl3pPr lvl="2" algn="r">
              <a:lnSpc>
                <a:spcPct val="100000"/>
              </a:lnSpc>
              <a:spcBef>
                <a:spcPts val="0"/>
              </a:spcBef>
              <a:spcAft>
                <a:spcPts val="0"/>
              </a:spcAft>
              <a:buClr>
                <a:schemeClr val="lt1"/>
              </a:buClr>
              <a:buSzPts val="2400"/>
              <a:buNone/>
              <a:defRPr sz="2400">
                <a:solidFill>
                  <a:schemeClr val="lt1"/>
                </a:solidFill>
              </a:defRPr>
            </a:lvl3pPr>
            <a:lvl4pPr lvl="3" algn="r">
              <a:lnSpc>
                <a:spcPct val="100000"/>
              </a:lnSpc>
              <a:spcBef>
                <a:spcPts val="0"/>
              </a:spcBef>
              <a:spcAft>
                <a:spcPts val="0"/>
              </a:spcAft>
              <a:buClr>
                <a:schemeClr val="lt1"/>
              </a:buClr>
              <a:buSzPts val="2400"/>
              <a:buNone/>
              <a:defRPr sz="2400">
                <a:solidFill>
                  <a:schemeClr val="lt1"/>
                </a:solidFill>
              </a:defRPr>
            </a:lvl4pPr>
            <a:lvl5pPr lvl="4" algn="r">
              <a:lnSpc>
                <a:spcPct val="100000"/>
              </a:lnSpc>
              <a:spcBef>
                <a:spcPts val="0"/>
              </a:spcBef>
              <a:spcAft>
                <a:spcPts val="0"/>
              </a:spcAft>
              <a:buClr>
                <a:schemeClr val="lt1"/>
              </a:buClr>
              <a:buSzPts val="2400"/>
              <a:buNone/>
              <a:defRPr sz="2400">
                <a:solidFill>
                  <a:schemeClr val="lt1"/>
                </a:solidFill>
              </a:defRPr>
            </a:lvl5pPr>
            <a:lvl6pPr lvl="5" algn="r">
              <a:lnSpc>
                <a:spcPct val="100000"/>
              </a:lnSpc>
              <a:spcBef>
                <a:spcPts val="0"/>
              </a:spcBef>
              <a:spcAft>
                <a:spcPts val="0"/>
              </a:spcAft>
              <a:buClr>
                <a:schemeClr val="lt1"/>
              </a:buClr>
              <a:buSzPts val="2400"/>
              <a:buNone/>
              <a:defRPr sz="2400">
                <a:solidFill>
                  <a:schemeClr val="lt1"/>
                </a:solidFill>
              </a:defRPr>
            </a:lvl6pPr>
            <a:lvl7pPr lvl="6" algn="r">
              <a:lnSpc>
                <a:spcPct val="100000"/>
              </a:lnSpc>
              <a:spcBef>
                <a:spcPts val="0"/>
              </a:spcBef>
              <a:spcAft>
                <a:spcPts val="0"/>
              </a:spcAft>
              <a:buClr>
                <a:schemeClr val="lt1"/>
              </a:buClr>
              <a:buSzPts val="2400"/>
              <a:buNone/>
              <a:defRPr sz="2400">
                <a:solidFill>
                  <a:schemeClr val="lt1"/>
                </a:solidFill>
              </a:defRPr>
            </a:lvl7pPr>
            <a:lvl8pPr lvl="7" algn="r">
              <a:lnSpc>
                <a:spcPct val="100000"/>
              </a:lnSpc>
              <a:spcBef>
                <a:spcPts val="0"/>
              </a:spcBef>
              <a:spcAft>
                <a:spcPts val="0"/>
              </a:spcAft>
              <a:buClr>
                <a:schemeClr val="lt1"/>
              </a:buClr>
              <a:buSzPts val="2400"/>
              <a:buNone/>
              <a:defRPr sz="2400">
                <a:solidFill>
                  <a:schemeClr val="lt1"/>
                </a:solidFill>
              </a:defRPr>
            </a:lvl8pPr>
            <a:lvl9pPr lvl="8" algn="r">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56" name="Google Shape;156;p98"/>
          <p:cNvSpPr txBox="1">
            <a:spLocks noGrp="1"/>
          </p:cNvSpPr>
          <p:nvPr>
            <p:ph type="subTitle" idx="1"/>
          </p:nvPr>
        </p:nvSpPr>
        <p:spPr>
          <a:xfrm>
            <a:off x="720025" y="2278700"/>
            <a:ext cx="3026400" cy="204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1600"/>
              </a:spcBef>
              <a:spcAft>
                <a:spcPts val="0"/>
              </a:spcAft>
              <a:buSzPts val="1400"/>
              <a:buNone/>
              <a:defRPr sz="1600">
                <a:solidFill>
                  <a:schemeClr val="lt1"/>
                </a:solidFill>
              </a:defRPr>
            </a:lvl2pPr>
            <a:lvl3pPr lvl="2" algn="l">
              <a:lnSpc>
                <a:spcPct val="100000"/>
              </a:lnSpc>
              <a:spcBef>
                <a:spcPts val="1600"/>
              </a:spcBef>
              <a:spcAft>
                <a:spcPts val="0"/>
              </a:spcAft>
              <a:buSzPts val="1400"/>
              <a:buNone/>
              <a:defRPr sz="1600">
                <a:solidFill>
                  <a:schemeClr val="lt1"/>
                </a:solidFill>
              </a:defRPr>
            </a:lvl3pPr>
            <a:lvl4pPr lvl="3" algn="l">
              <a:lnSpc>
                <a:spcPct val="100000"/>
              </a:lnSpc>
              <a:spcBef>
                <a:spcPts val="1600"/>
              </a:spcBef>
              <a:spcAft>
                <a:spcPts val="0"/>
              </a:spcAft>
              <a:buSzPts val="1400"/>
              <a:buNone/>
              <a:defRPr sz="1600">
                <a:solidFill>
                  <a:schemeClr val="lt1"/>
                </a:solidFill>
              </a:defRPr>
            </a:lvl4pPr>
            <a:lvl5pPr lvl="4" algn="l">
              <a:lnSpc>
                <a:spcPct val="100000"/>
              </a:lnSpc>
              <a:spcBef>
                <a:spcPts val="1600"/>
              </a:spcBef>
              <a:spcAft>
                <a:spcPts val="0"/>
              </a:spcAft>
              <a:buSzPts val="1400"/>
              <a:buNone/>
              <a:defRPr sz="1600">
                <a:solidFill>
                  <a:schemeClr val="lt1"/>
                </a:solidFill>
              </a:defRPr>
            </a:lvl5pPr>
            <a:lvl6pPr lvl="5" algn="l">
              <a:lnSpc>
                <a:spcPct val="100000"/>
              </a:lnSpc>
              <a:spcBef>
                <a:spcPts val="1600"/>
              </a:spcBef>
              <a:spcAft>
                <a:spcPts val="0"/>
              </a:spcAft>
              <a:buSzPts val="1400"/>
              <a:buNone/>
              <a:defRPr sz="1600">
                <a:solidFill>
                  <a:schemeClr val="lt1"/>
                </a:solidFill>
              </a:defRPr>
            </a:lvl6pPr>
            <a:lvl7pPr lvl="6" algn="l">
              <a:lnSpc>
                <a:spcPct val="100000"/>
              </a:lnSpc>
              <a:spcBef>
                <a:spcPts val="1600"/>
              </a:spcBef>
              <a:spcAft>
                <a:spcPts val="0"/>
              </a:spcAft>
              <a:buSzPts val="1400"/>
              <a:buNone/>
              <a:defRPr sz="1600">
                <a:solidFill>
                  <a:schemeClr val="lt1"/>
                </a:solidFill>
              </a:defRPr>
            </a:lvl7pPr>
            <a:lvl8pPr lvl="7" algn="l">
              <a:lnSpc>
                <a:spcPct val="100000"/>
              </a:lnSpc>
              <a:spcBef>
                <a:spcPts val="1600"/>
              </a:spcBef>
              <a:spcAft>
                <a:spcPts val="0"/>
              </a:spcAft>
              <a:buSzPts val="1400"/>
              <a:buNone/>
              <a:defRPr sz="1600">
                <a:solidFill>
                  <a:schemeClr val="lt1"/>
                </a:solidFill>
              </a:defRPr>
            </a:lvl8pPr>
            <a:lvl9pPr lvl="8" algn="l">
              <a:lnSpc>
                <a:spcPct val="100000"/>
              </a:lnSpc>
              <a:spcBef>
                <a:spcPts val="1600"/>
              </a:spcBef>
              <a:spcAft>
                <a:spcPts val="1600"/>
              </a:spcAft>
              <a:buSzPts val="1400"/>
              <a:buNone/>
              <a:defRPr sz="1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8">
    <p:bg>
      <p:bgPr>
        <a:solidFill>
          <a:schemeClr val="accent2"/>
        </a:solidFill>
        <a:effectLst/>
      </p:bgPr>
    </p:bg>
    <p:spTree>
      <p:nvGrpSpPr>
        <p:cNvPr id="1" name="Shape 157"/>
        <p:cNvGrpSpPr/>
        <p:nvPr/>
      </p:nvGrpSpPr>
      <p:grpSpPr>
        <a:xfrm>
          <a:off x="0" y="0"/>
          <a:ext cx="0" cy="0"/>
          <a:chOff x="0" y="0"/>
          <a:chExt cx="0" cy="0"/>
        </a:xfrm>
      </p:grpSpPr>
      <p:sp>
        <p:nvSpPr>
          <p:cNvPr id="158" name="Google Shape;158;p101"/>
          <p:cNvSpPr txBox="1">
            <a:spLocks noGrp="1"/>
          </p:cNvSpPr>
          <p:nvPr>
            <p:ph type="subTitle" idx="1"/>
          </p:nvPr>
        </p:nvSpPr>
        <p:spPr>
          <a:xfrm>
            <a:off x="5276850" y="1169525"/>
            <a:ext cx="3161100" cy="180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accent3"/>
                </a:solidFill>
              </a:defRPr>
            </a:lvl1pPr>
            <a:lvl2pPr lvl="1" algn="r">
              <a:lnSpc>
                <a:spcPct val="100000"/>
              </a:lnSpc>
              <a:spcBef>
                <a:spcPts val="1600"/>
              </a:spcBef>
              <a:spcAft>
                <a:spcPts val="0"/>
              </a:spcAft>
              <a:buSzPts val="1400"/>
              <a:buNone/>
              <a:defRPr sz="1600">
                <a:solidFill>
                  <a:schemeClr val="accent3"/>
                </a:solidFill>
              </a:defRPr>
            </a:lvl2pPr>
            <a:lvl3pPr lvl="2" algn="r">
              <a:lnSpc>
                <a:spcPct val="100000"/>
              </a:lnSpc>
              <a:spcBef>
                <a:spcPts val="1600"/>
              </a:spcBef>
              <a:spcAft>
                <a:spcPts val="0"/>
              </a:spcAft>
              <a:buSzPts val="1400"/>
              <a:buNone/>
              <a:defRPr sz="1600">
                <a:solidFill>
                  <a:schemeClr val="accent3"/>
                </a:solidFill>
              </a:defRPr>
            </a:lvl3pPr>
            <a:lvl4pPr lvl="3" algn="r">
              <a:lnSpc>
                <a:spcPct val="100000"/>
              </a:lnSpc>
              <a:spcBef>
                <a:spcPts val="1600"/>
              </a:spcBef>
              <a:spcAft>
                <a:spcPts val="0"/>
              </a:spcAft>
              <a:buSzPts val="1400"/>
              <a:buNone/>
              <a:defRPr sz="1600">
                <a:solidFill>
                  <a:schemeClr val="accent3"/>
                </a:solidFill>
              </a:defRPr>
            </a:lvl4pPr>
            <a:lvl5pPr lvl="4" algn="r">
              <a:lnSpc>
                <a:spcPct val="100000"/>
              </a:lnSpc>
              <a:spcBef>
                <a:spcPts val="1600"/>
              </a:spcBef>
              <a:spcAft>
                <a:spcPts val="0"/>
              </a:spcAft>
              <a:buSzPts val="1400"/>
              <a:buNone/>
              <a:defRPr sz="1600">
                <a:solidFill>
                  <a:schemeClr val="accent3"/>
                </a:solidFill>
              </a:defRPr>
            </a:lvl5pPr>
            <a:lvl6pPr lvl="5" algn="r">
              <a:lnSpc>
                <a:spcPct val="100000"/>
              </a:lnSpc>
              <a:spcBef>
                <a:spcPts val="1600"/>
              </a:spcBef>
              <a:spcAft>
                <a:spcPts val="0"/>
              </a:spcAft>
              <a:buSzPts val="1400"/>
              <a:buNone/>
              <a:defRPr sz="1600">
                <a:solidFill>
                  <a:schemeClr val="accent3"/>
                </a:solidFill>
              </a:defRPr>
            </a:lvl6pPr>
            <a:lvl7pPr lvl="6" algn="r">
              <a:lnSpc>
                <a:spcPct val="100000"/>
              </a:lnSpc>
              <a:spcBef>
                <a:spcPts val="1600"/>
              </a:spcBef>
              <a:spcAft>
                <a:spcPts val="0"/>
              </a:spcAft>
              <a:buSzPts val="1400"/>
              <a:buNone/>
              <a:defRPr sz="1600">
                <a:solidFill>
                  <a:schemeClr val="accent3"/>
                </a:solidFill>
              </a:defRPr>
            </a:lvl7pPr>
            <a:lvl8pPr lvl="7" algn="r">
              <a:lnSpc>
                <a:spcPct val="100000"/>
              </a:lnSpc>
              <a:spcBef>
                <a:spcPts val="1600"/>
              </a:spcBef>
              <a:spcAft>
                <a:spcPts val="0"/>
              </a:spcAft>
              <a:buSzPts val="1400"/>
              <a:buNone/>
              <a:defRPr sz="1600">
                <a:solidFill>
                  <a:schemeClr val="accent3"/>
                </a:solidFill>
              </a:defRPr>
            </a:lvl8pPr>
            <a:lvl9pPr lvl="8" algn="r">
              <a:lnSpc>
                <a:spcPct val="100000"/>
              </a:lnSpc>
              <a:spcBef>
                <a:spcPts val="1600"/>
              </a:spcBef>
              <a:spcAft>
                <a:spcPts val="1600"/>
              </a:spcAft>
              <a:buSzPts val="1400"/>
              <a:buNone/>
              <a:defRPr sz="1600">
                <a:solidFill>
                  <a:schemeClr val="accent3"/>
                </a:solidFill>
              </a:defRPr>
            </a:lvl9pPr>
          </a:lstStyle>
          <a:p>
            <a:endParaRPr/>
          </a:p>
        </p:txBody>
      </p:sp>
      <p:sp>
        <p:nvSpPr>
          <p:cNvPr id="159" name="Google Shape;159;p101"/>
          <p:cNvSpPr txBox="1">
            <a:spLocks noGrp="1"/>
          </p:cNvSpPr>
          <p:nvPr>
            <p:ph type="ctrTitle"/>
          </p:nvPr>
        </p:nvSpPr>
        <p:spPr>
          <a:xfrm>
            <a:off x="4875600" y="3788225"/>
            <a:ext cx="3546300" cy="82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2400"/>
              <a:buNone/>
              <a:defRPr sz="4800">
                <a:solidFill>
                  <a:schemeClr val="accent4"/>
                </a:solidFill>
              </a:defRPr>
            </a:lvl1pPr>
            <a:lvl2pPr lvl="1"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a:endParaRPr/>
          </a:p>
        </p:txBody>
      </p:sp>
      <p:sp>
        <p:nvSpPr>
          <p:cNvPr id="160" name="Google Shape;160;p101"/>
          <p:cNvSpPr/>
          <p:nvPr/>
        </p:nvSpPr>
        <p:spPr>
          <a:xfrm>
            <a:off x="8797200" y="76200"/>
            <a:ext cx="270600" cy="270600"/>
          </a:xfrm>
          <a:prstGeom prst="mathPlus">
            <a:avLst>
              <a:gd name="adj1" fmla="val 658"/>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01"/>
          <p:cNvSpPr/>
          <p:nvPr/>
        </p:nvSpPr>
        <p:spPr>
          <a:xfrm>
            <a:off x="8797200" y="4796700"/>
            <a:ext cx="270600" cy="270600"/>
          </a:xfrm>
          <a:prstGeom prst="mathPlus">
            <a:avLst>
              <a:gd name="adj1" fmla="val 658"/>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_1">
    <p:bg>
      <p:bgPr>
        <a:solidFill>
          <a:schemeClr val="dk1"/>
        </a:solidFill>
        <a:effectLst/>
      </p:bgPr>
    </p:bg>
    <p:spTree>
      <p:nvGrpSpPr>
        <p:cNvPr id="1" name="Shape 162"/>
        <p:cNvGrpSpPr/>
        <p:nvPr/>
      </p:nvGrpSpPr>
      <p:grpSpPr>
        <a:xfrm>
          <a:off x="0" y="0"/>
          <a:ext cx="0" cy="0"/>
          <a:chOff x="0" y="0"/>
          <a:chExt cx="0" cy="0"/>
        </a:xfrm>
      </p:grpSpPr>
      <p:sp>
        <p:nvSpPr>
          <p:cNvPr id="163" name="Google Shape;163;p103"/>
          <p:cNvSpPr txBox="1">
            <a:spLocks noGrp="1"/>
          </p:cNvSpPr>
          <p:nvPr>
            <p:ph type="ctrTitle"/>
          </p:nvPr>
        </p:nvSpPr>
        <p:spPr>
          <a:xfrm>
            <a:off x="1676700" y="4140210"/>
            <a:ext cx="57906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2400">
                <a:solidFill>
                  <a:schemeClr val="lt1"/>
                </a:solidFill>
              </a:defRPr>
            </a:lvl1pPr>
            <a:lvl2pPr lvl="1"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a:endParaRPr/>
          </a:p>
        </p:txBody>
      </p:sp>
      <p:sp>
        <p:nvSpPr>
          <p:cNvPr id="164" name="Google Shape;164;p103"/>
          <p:cNvSpPr txBox="1">
            <a:spLocks noGrp="1"/>
          </p:cNvSpPr>
          <p:nvPr>
            <p:ph type="subTitle" idx="1"/>
          </p:nvPr>
        </p:nvSpPr>
        <p:spPr>
          <a:xfrm>
            <a:off x="1676700" y="1738500"/>
            <a:ext cx="5790600" cy="166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a:solidFill>
                  <a:schemeClr val="lt1"/>
                </a:solidFill>
              </a:defRPr>
            </a:lvl1pPr>
            <a:lvl2pPr lvl="1" algn="ctr">
              <a:lnSpc>
                <a:spcPct val="100000"/>
              </a:lnSpc>
              <a:spcBef>
                <a:spcPts val="0"/>
              </a:spcBef>
              <a:spcAft>
                <a:spcPts val="0"/>
              </a:spcAft>
              <a:buSzPts val="1400"/>
              <a:buNone/>
              <a:defRPr sz="2200">
                <a:solidFill>
                  <a:schemeClr val="lt1"/>
                </a:solidFill>
              </a:defRPr>
            </a:lvl2pPr>
            <a:lvl3pPr lvl="2" algn="ctr">
              <a:lnSpc>
                <a:spcPct val="100000"/>
              </a:lnSpc>
              <a:spcBef>
                <a:spcPts val="0"/>
              </a:spcBef>
              <a:spcAft>
                <a:spcPts val="0"/>
              </a:spcAft>
              <a:buSzPts val="1400"/>
              <a:buNone/>
              <a:defRPr sz="2200">
                <a:solidFill>
                  <a:schemeClr val="lt1"/>
                </a:solidFill>
              </a:defRPr>
            </a:lvl3pPr>
            <a:lvl4pPr lvl="3" algn="ctr">
              <a:lnSpc>
                <a:spcPct val="100000"/>
              </a:lnSpc>
              <a:spcBef>
                <a:spcPts val="0"/>
              </a:spcBef>
              <a:spcAft>
                <a:spcPts val="0"/>
              </a:spcAft>
              <a:buSzPts val="1400"/>
              <a:buNone/>
              <a:defRPr sz="2200">
                <a:solidFill>
                  <a:schemeClr val="lt1"/>
                </a:solidFill>
              </a:defRPr>
            </a:lvl4pPr>
            <a:lvl5pPr lvl="4" algn="ctr">
              <a:lnSpc>
                <a:spcPct val="100000"/>
              </a:lnSpc>
              <a:spcBef>
                <a:spcPts val="0"/>
              </a:spcBef>
              <a:spcAft>
                <a:spcPts val="0"/>
              </a:spcAft>
              <a:buSzPts val="1400"/>
              <a:buNone/>
              <a:defRPr sz="2200">
                <a:solidFill>
                  <a:schemeClr val="lt1"/>
                </a:solidFill>
              </a:defRPr>
            </a:lvl5pPr>
            <a:lvl6pPr lvl="5" algn="ctr">
              <a:lnSpc>
                <a:spcPct val="100000"/>
              </a:lnSpc>
              <a:spcBef>
                <a:spcPts val="0"/>
              </a:spcBef>
              <a:spcAft>
                <a:spcPts val="0"/>
              </a:spcAft>
              <a:buSzPts val="1400"/>
              <a:buNone/>
              <a:defRPr sz="2200">
                <a:solidFill>
                  <a:schemeClr val="lt1"/>
                </a:solidFill>
              </a:defRPr>
            </a:lvl6pPr>
            <a:lvl7pPr lvl="6" algn="ctr">
              <a:lnSpc>
                <a:spcPct val="100000"/>
              </a:lnSpc>
              <a:spcBef>
                <a:spcPts val="0"/>
              </a:spcBef>
              <a:spcAft>
                <a:spcPts val="0"/>
              </a:spcAft>
              <a:buSzPts val="1400"/>
              <a:buNone/>
              <a:defRPr sz="2200">
                <a:solidFill>
                  <a:schemeClr val="lt1"/>
                </a:solidFill>
              </a:defRPr>
            </a:lvl7pPr>
            <a:lvl8pPr lvl="7" algn="ctr">
              <a:lnSpc>
                <a:spcPct val="100000"/>
              </a:lnSpc>
              <a:spcBef>
                <a:spcPts val="0"/>
              </a:spcBef>
              <a:spcAft>
                <a:spcPts val="0"/>
              </a:spcAft>
              <a:buSzPts val="1400"/>
              <a:buNone/>
              <a:defRPr sz="2200">
                <a:solidFill>
                  <a:schemeClr val="lt1"/>
                </a:solidFill>
              </a:defRPr>
            </a:lvl8pPr>
            <a:lvl9pPr lvl="8" algn="ctr">
              <a:lnSpc>
                <a:spcPct val="100000"/>
              </a:lnSpc>
              <a:spcBef>
                <a:spcPts val="0"/>
              </a:spcBef>
              <a:spcAft>
                <a:spcPts val="0"/>
              </a:spcAft>
              <a:buSzPts val="1400"/>
              <a:buNone/>
              <a:defRPr sz="2200">
                <a:solidFill>
                  <a:schemeClr val="lt1"/>
                </a:solidFill>
              </a:defRPr>
            </a:lvl9pPr>
          </a:lstStyle>
          <a:p>
            <a:endParaRPr/>
          </a:p>
        </p:txBody>
      </p:sp>
      <p:grpSp>
        <p:nvGrpSpPr>
          <p:cNvPr id="165" name="Google Shape;165;p103"/>
          <p:cNvGrpSpPr/>
          <p:nvPr/>
        </p:nvGrpSpPr>
        <p:grpSpPr>
          <a:xfrm>
            <a:off x="76200" y="76200"/>
            <a:ext cx="8991600" cy="4991100"/>
            <a:chOff x="76200" y="76200"/>
            <a:chExt cx="8991600" cy="4991100"/>
          </a:xfrm>
        </p:grpSpPr>
        <p:sp>
          <p:nvSpPr>
            <p:cNvPr id="166" name="Google Shape;166;p103"/>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 name="Google Shape;167;p103"/>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103"/>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103"/>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BLANK_1_1_1_1">
    <p:bg>
      <p:bgPr>
        <a:solidFill>
          <a:schemeClr val="dk1"/>
        </a:solidFill>
        <a:effectLst/>
      </p:bgPr>
    </p:bg>
    <p:spTree>
      <p:nvGrpSpPr>
        <p:cNvPr id="1" name="Shape 170"/>
        <p:cNvGrpSpPr/>
        <p:nvPr/>
      </p:nvGrpSpPr>
      <p:grpSpPr>
        <a:xfrm>
          <a:off x="0" y="0"/>
          <a:ext cx="0" cy="0"/>
          <a:chOff x="0" y="0"/>
          <a:chExt cx="0" cy="0"/>
        </a:xfrm>
      </p:grpSpPr>
      <p:sp>
        <p:nvSpPr>
          <p:cNvPr id="171" name="Google Shape;171;p104"/>
          <p:cNvSpPr txBox="1">
            <a:spLocks noGrp="1"/>
          </p:cNvSpPr>
          <p:nvPr>
            <p:ph type="ctrTitle"/>
          </p:nvPr>
        </p:nvSpPr>
        <p:spPr>
          <a:xfrm>
            <a:off x="657525" y="4140210"/>
            <a:ext cx="5790600" cy="57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2400">
                <a:solidFill>
                  <a:schemeClr val="lt1"/>
                </a:solidFill>
              </a:defRPr>
            </a:lvl1pPr>
            <a:lvl2pPr lvl="1"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a:endParaRPr/>
          </a:p>
        </p:txBody>
      </p:sp>
      <p:sp>
        <p:nvSpPr>
          <p:cNvPr id="172" name="Google Shape;172;p104"/>
          <p:cNvSpPr txBox="1">
            <a:spLocks noGrp="1"/>
          </p:cNvSpPr>
          <p:nvPr>
            <p:ph type="subTitle" idx="1"/>
          </p:nvPr>
        </p:nvSpPr>
        <p:spPr>
          <a:xfrm>
            <a:off x="686100" y="2271900"/>
            <a:ext cx="5790600" cy="166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200">
                <a:solidFill>
                  <a:schemeClr val="lt1"/>
                </a:solidFill>
              </a:defRPr>
            </a:lvl1pPr>
            <a:lvl2pPr lvl="1" algn="l">
              <a:lnSpc>
                <a:spcPct val="100000"/>
              </a:lnSpc>
              <a:spcBef>
                <a:spcPts val="0"/>
              </a:spcBef>
              <a:spcAft>
                <a:spcPts val="0"/>
              </a:spcAft>
              <a:buSzPts val="1400"/>
              <a:buNone/>
              <a:defRPr sz="2200">
                <a:solidFill>
                  <a:schemeClr val="lt1"/>
                </a:solidFill>
              </a:defRPr>
            </a:lvl2pPr>
            <a:lvl3pPr lvl="2" algn="l">
              <a:lnSpc>
                <a:spcPct val="100000"/>
              </a:lnSpc>
              <a:spcBef>
                <a:spcPts val="0"/>
              </a:spcBef>
              <a:spcAft>
                <a:spcPts val="0"/>
              </a:spcAft>
              <a:buSzPts val="1400"/>
              <a:buNone/>
              <a:defRPr sz="2200">
                <a:solidFill>
                  <a:schemeClr val="lt1"/>
                </a:solidFill>
              </a:defRPr>
            </a:lvl3pPr>
            <a:lvl4pPr lvl="3" algn="l">
              <a:lnSpc>
                <a:spcPct val="100000"/>
              </a:lnSpc>
              <a:spcBef>
                <a:spcPts val="0"/>
              </a:spcBef>
              <a:spcAft>
                <a:spcPts val="0"/>
              </a:spcAft>
              <a:buSzPts val="1400"/>
              <a:buNone/>
              <a:defRPr sz="2200">
                <a:solidFill>
                  <a:schemeClr val="lt1"/>
                </a:solidFill>
              </a:defRPr>
            </a:lvl4pPr>
            <a:lvl5pPr lvl="4" algn="l">
              <a:lnSpc>
                <a:spcPct val="100000"/>
              </a:lnSpc>
              <a:spcBef>
                <a:spcPts val="0"/>
              </a:spcBef>
              <a:spcAft>
                <a:spcPts val="0"/>
              </a:spcAft>
              <a:buSzPts val="1400"/>
              <a:buNone/>
              <a:defRPr sz="2200">
                <a:solidFill>
                  <a:schemeClr val="lt1"/>
                </a:solidFill>
              </a:defRPr>
            </a:lvl5pPr>
            <a:lvl6pPr lvl="5" algn="l">
              <a:lnSpc>
                <a:spcPct val="100000"/>
              </a:lnSpc>
              <a:spcBef>
                <a:spcPts val="0"/>
              </a:spcBef>
              <a:spcAft>
                <a:spcPts val="0"/>
              </a:spcAft>
              <a:buSzPts val="1400"/>
              <a:buNone/>
              <a:defRPr sz="2200">
                <a:solidFill>
                  <a:schemeClr val="lt1"/>
                </a:solidFill>
              </a:defRPr>
            </a:lvl6pPr>
            <a:lvl7pPr lvl="6" algn="l">
              <a:lnSpc>
                <a:spcPct val="100000"/>
              </a:lnSpc>
              <a:spcBef>
                <a:spcPts val="0"/>
              </a:spcBef>
              <a:spcAft>
                <a:spcPts val="0"/>
              </a:spcAft>
              <a:buSzPts val="1400"/>
              <a:buNone/>
              <a:defRPr sz="2200">
                <a:solidFill>
                  <a:schemeClr val="lt1"/>
                </a:solidFill>
              </a:defRPr>
            </a:lvl7pPr>
            <a:lvl8pPr lvl="7" algn="l">
              <a:lnSpc>
                <a:spcPct val="100000"/>
              </a:lnSpc>
              <a:spcBef>
                <a:spcPts val="0"/>
              </a:spcBef>
              <a:spcAft>
                <a:spcPts val="0"/>
              </a:spcAft>
              <a:buSzPts val="1400"/>
              <a:buNone/>
              <a:defRPr sz="2200">
                <a:solidFill>
                  <a:schemeClr val="lt1"/>
                </a:solidFill>
              </a:defRPr>
            </a:lvl8pPr>
            <a:lvl9pPr lvl="8" algn="l">
              <a:lnSpc>
                <a:spcPct val="100000"/>
              </a:lnSpc>
              <a:spcBef>
                <a:spcPts val="0"/>
              </a:spcBef>
              <a:spcAft>
                <a:spcPts val="0"/>
              </a:spcAft>
              <a:buSzPts val="1400"/>
              <a:buNone/>
              <a:defRPr sz="2200">
                <a:solidFill>
                  <a:schemeClr val="lt1"/>
                </a:solidFill>
              </a:defRPr>
            </a:lvl9pPr>
          </a:lstStyle>
          <a:p>
            <a:endParaRPr/>
          </a:p>
        </p:txBody>
      </p:sp>
      <p:grpSp>
        <p:nvGrpSpPr>
          <p:cNvPr id="173" name="Google Shape;173;p104"/>
          <p:cNvGrpSpPr/>
          <p:nvPr/>
        </p:nvGrpSpPr>
        <p:grpSpPr>
          <a:xfrm>
            <a:off x="76200" y="76200"/>
            <a:ext cx="8991600" cy="4991100"/>
            <a:chOff x="76200" y="76200"/>
            <a:chExt cx="8991600" cy="4991100"/>
          </a:xfrm>
        </p:grpSpPr>
        <p:sp>
          <p:nvSpPr>
            <p:cNvPr id="174" name="Google Shape;174;p10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 name="Google Shape;175;p10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10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10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8"/>
        <p:cNvGrpSpPr/>
        <p:nvPr/>
      </p:nvGrpSpPr>
      <p:grpSpPr>
        <a:xfrm>
          <a:off x="0" y="0"/>
          <a:ext cx="0" cy="0"/>
          <a:chOff x="0" y="0"/>
          <a:chExt cx="0" cy="0"/>
        </a:xfrm>
      </p:grpSpPr>
      <p:sp>
        <p:nvSpPr>
          <p:cNvPr id="179" name="Google Shape;179;p105"/>
          <p:cNvSpPr txBox="1">
            <a:spLocks noGrp="1"/>
          </p:cNvSpPr>
          <p:nvPr>
            <p:ph type="title"/>
          </p:nvPr>
        </p:nvSpPr>
        <p:spPr>
          <a:xfrm>
            <a:off x="720000" y="2320775"/>
            <a:ext cx="4494600" cy="17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0" name="Google Shape;180;p105"/>
          <p:cNvSpPr txBox="1">
            <a:spLocks noGrp="1"/>
          </p:cNvSpPr>
          <p:nvPr>
            <p:ph type="subTitle" idx="1"/>
          </p:nvPr>
        </p:nvSpPr>
        <p:spPr>
          <a:xfrm>
            <a:off x="720000" y="4106625"/>
            <a:ext cx="2956800" cy="494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1" name="Google Shape;181;p105"/>
          <p:cNvSpPr txBox="1">
            <a:spLocks noGrp="1"/>
          </p:cNvSpPr>
          <p:nvPr>
            <p:ph type="title" idx="2"/>
          </p:nvPr>
        </p:nvSpPr>
        <p:spPr>
          <a:xfrm>
            <a:off x="720000" y="524500"/>
            <a:ext cx="3468900" cy="110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200">
                <a:solidFill>
                  <a:schemeClr val="lt1"/>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grpSp>
        <p:nvGrpSpPr>
          <p:cNvPr id="182" name="Google Shape;182;p105"/>
          <p:cNvGrpSpPr/>
          <p:nvPr/>
        </p:nvGrpSpPr>
        <p:grpSpPr>
          <a:xfrm>
            <a:off x="76200" y="76200"/>
            <a:ext cx="8991600" cy="4991100"/>
            <a:chOff x="76200" y="76200"/>
            <a:chExt cx="8991600" cy="4991100"/>
          </a:xfrm>
        </p:grpSpPr>
        <p:sp>
          <p:nvSpPr>
            <p:cNvPr id="183" name="Google Shape;183;p10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0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0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0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ONE_COLUMN_TEXT_1_1">
    <p:bg>
      <p:bgPr>
        <a:solidFill>
          <a:schemeClr val="dk1"/>
        </a:solidFill>
        <a:effectLst/>
      </p:bgPr>
    </p:bg>
    <p:spTree>
      <p:nvGrpSpPr>
        <p:cNvPr id="1" name="Shape 187"/>
        <p:cNvGrpSpPr/>
        <p:nvPr/>
      </p:nvGrpSpPr>
      <p:grpSpPr>
        <a:xfrm>
          <a:off x="0" y="0"/>
          <a:ext cx="0" cy="0"/>
          <a:chOff x="0" y="0"/>
          <a:chExt cx="0" cy="0"/>
        </a:xfrm>
      </p:grpSpPr>
      <p:sp>
        <p:nvSpPr>
          <p:cNvPr id="188" name="Google Shape;188;p106"/>
          <p:cNvSpPr txBox="1">
            <a:spLocks noGrp="1"/>
          </p:cNvSpPr>
          <p:nvPr>
            <p:ph type="subTitle" idx="1"/>
          </p:nvPr>
        </p:nvSpPr>
        <p:spPr>
          <a:xfrm>
            <a:off x="720050" y="385503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89" name="Google Shape;189;p106"/>
          <p:cNvSpPr txBox="1">
            <a:spLocks noGrp="1"/>
          </p:cNvSpPr>
          <p:nvPr>
            <p:ph type="subTitle" idx="2"/>
          </p:nvPr>
        </p:nvSpPr>
        <p:spPr>
          <a:xfrm>
            <a:off x="3494960" y="385503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90" name="Google Shape;190;p106"/>
          <p:cNvSpPr txBox="1">
            <a:spLocks noGrp="1"/>
          </p:cNvSpPr>
          <p:nvPr>
            <p:ph type="subTitle" idx="3"/>
          </p:nvPr>
        </p:nvSpPr>
        <p:spPr>
          <a:xfrm>
            <a:off x="6279600" y="385503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91" name="Google Shape;191;p106"/>
          <p:cNvSpPr txBox="1">
            <a:spLocks noGrp="1"/>
          </p:cNvSpPr>
          <p:nvPr>
            <p:ph type="subTitle" idx="4"/>
          </p:nvPr>
        </p:nvSpPr>
        <p:spPr>
          <a:xfrm>
            <a:off x="1492950" y="3439023"/>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sp>
        <p:nvSpPr>
          <p:cNvPr id="192" name="Google Shape;192;p106"/>
          <p:cNvSpPr txBox="1">
            <a:spLocks noGrp="1"/>
          </p:cNvSpPr>
          <p:nvPr>
            <p:ph type="subTitle" idx="5"/>
          </p:nvPr>
        </p:nvSpPr>
        <p:spPr>
          <a:xfrm>
            <a:off x="4267911" y="3439023"/>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sp>
        <p:nvSpPr>
          <p:cNvPr id="193" name="Google Shape;193;p106"/>
          <p:cNvSpPr txBox="1">
            <a:spLocks noGrp="1"/>
          </p:cNvSpPr>
          <p:nvPr>
            <p:ph type="subTitle" idx="6"/>
          </p:nvPr>
        </p:nvSpPr>
        <p:spPr>
          <a:xfrm>
            <a:off x="7052550" y="3439023"/>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sp>
        <p:nvSpPr>
          <p:cNvPr id="194" name="Google Shape;194;p106"/>
          <p:cNvSpPr txBox="1">
            <a:spLocks noGrp="1"/>
          </p:cNvSpPr>
          <p:nvPr>
            <p:ph type="subTitle" idx="7"/>
          </p:nvPr>
        </p:nvSpPr>
        <p:spPr>
          <a:xfrm>
            <a:off x="720050" y="207122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95" name="Google Shape;195;p106"/>
          <p:cNvSpPr txBox="1">
            <a:spLocks noGrp="1"/>
          </p:cNvSpPr>
          <p:nvPr>
            <p:ph type="subTitle" idx="8"/>
          </p:nvPr>
        </p:nvSpPr>
        <p:spPr>
          <a:xfrm>
            <a:off x="3494960" y="207122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96" name="Google Shape;196;p106"/>
          <p:cNvSpPr txBox="1">
            <a:spLocks noGrp="1"/>
          </p:cNvSpPr>
          <p:nvPr>
            <p:ph type="subTitle" idx="9"/>
          </p:nvPr>
        </p:nvSpPr>
        <p:spPr>
          <a:xfrm>
            <a:off x="6279600" y="2071225"/>
            <a:ext cx="21540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200">
                <a:solidFill>
                  <a:schemeClr val="lt1"/>
                </a:solidFill>
              </a:defRPr>
            </a:lvl1pPr>
            <a:lvl2pPr lvl="1" algn="ctr">
              <a:lnSpc>
                <a:spcPct val="100000"/>
              </a:lnSpc>
              <a:spcBef>
                <a:spcPts val="1600"/>
              </a:spcBef>
              <a:spcAft>
                <a:spcPts val="0"/>
              </a:spcAft>
              <a:buSzPts val="1400"/>
              <a:buNone/>
              <a:defRPr sz="1200">
                <a:solidFill>
                  <a:schemeClr val="lt1"/>
                </a:solidFill>
              </a:defRPr>
            </a:lvl2pPr>
            <a:lvl3pPr lvl="2" algn="ctr">
              <a:lnSpc>
                <a:spcPct val="100000"/>
              </a:lnSpc>
              <a:spcBef>
                <a:spcPts val="1600"/>
              </a:spcBef>
              <a:spcAft>
                <a:spcPts val="0"/>
              </a:spcAft>
              <a:buSzPts val="1400"/>
              <a:buNone/>
              <a:defRPr sz="1200">
                <a:solidFill>
                  <a:schemeClr val="lt1"/>
                </a:solidFill>
              </a:defRPr>
            </a:lvl3pPr>
            <a:lvl4pPr lvl="3" algn="ctr">
              <a:lnSpc>
                <a:spcPct val="100000"/>
              </a:lnSpc>
              <a:spcBef>
                <a:spcPts val="1600"/>
              </a:spcBef>
              <a:spcAft>
                <a:spcPts val="0"/>
              </a:spcAft>
              <a:buSzPts val="1400"/>
              <a:buNone/>
              <a:defRPr sz="1200">
                <a:solidFill>
                  <a:schemeClr val="lt1"/>
                </a:solidFill>
              </a:defRPr>
            </a:lvl4pPr>
            <a:lvl5pPr lvl="4" algn="ctr">
              <a:lnSpc>
                <a:spcPct val="100000"/>
              </a:lnSpc>
              <a:spcBef>
                <a:spcPts val="1600"/>
              </a:spcBef>
              <a:spcAft>
                <a:spcPts val="0"/>
              </a:spcAft>
              <a:buSzPts val="1400"/>
              <a:buNone/>
              <a:defRPr sz="1200">
                <a:solidFill>
                  <a:schemeClr val="lt1"/>
                </a:solidFill>
              </a:defRPr>
            </a:lvl5pPr>
            <a:lvl6pPr lvl="5" algn="ctr">
              <a:lnSpc>
                <a:spcPct val="100000"/>
              </a:lnSpc>
              <a:spcBef>
                <a:spcPts val="1600"/>
              </a:spcBef>
              <a:spcAft>
                <a:spcPts val="0"/>
              </a:spcAft>
              <a:buSzPts val="1400"/>
              <a:buNone/>
              <a:defRPr sz="1200">
                <a:solidFill>
                  <a:schemeClr val="lt1"/>
                </a:solidFill>
              </a:defRPr>
            </a:lvl6pPr>
            <a:lvl7pPr lvl="6" algn="ctr">
              <a:lnSpc>
                <a:spcPct val="100000"/>
              </a:lnSpc>
              <a:spcBef>
                <a:spcPts val="1600"/>
              </a:spcBef>
              <a:spcAft>
                <a:spcPts val="0"/>
              </a:spcAft>
              <a:buSzPts val="1400"/>
              <a:buNone/>
              <a:defRPr sz="1200">
                <a:solidFill>
                  <a:schemeClr val="lt1"/>
                </a:solidFill>
              </a:defRPr>
            </a:lvl7pPr>
            <a:lvl8pPr lvl="7" algn="ctr">
              <a:lnSpc>
                <a:spcPct val="100000"/>
              </a:lnSpc>
              <a:spcBef>
                <a:spcPts val="1600"/>
              </a:spcBef>
              <a:spcAft>
                <a:spcPts val="0"/>
              </a:spcAft>
              <a:buSzPts val="1400"/>
              <a:buNone/>
              <a:defRPr sz="1200">
                <a:solidFill>
                  <a:schemeClr val="lt1"/>
                </a:solidFill>
              </a:defRPr>
            </a:lvl8pPr>
            <a:lvl9pPr lvl="8" algn="ctr">
              <a:lnSpc>
                <a:spcPct val="100000"/>
              </a:lnSpc>
              <a:spcBef>
                <a:spcPts val="1600"/>
              </a:spcBef>
              <a:spcAft>
                <a:spcPts val="1600"/>
              </a:spcAft>
              <a:buSzPts val="1400"/>
              <a:buNone/>
              <a:defRPr sz="1200">
                <a:solidFill>
                  <a:schemeClr val="lt1"/>
                </a:solidFill>
              </a:defRPr>
            </a:lvl9pPr>
          </a:lstStyle>
          <a:p>
            <a:endParaRPr/>
          </a:p>
        </p:txBody>
      </p:sp>
      <p:sp>
        <p:nvSpPr>
          <p:cNvPr id="197" name="Google Shape;197;p106"/>
          <p:cNvSpPr txBox="1">
            <a:spLocks noGrp="1"/>
          </p:cNvSpPr>
          <p:nvPr>
            <p:ph type="subTitle" idx="13"/>
          </p:nvPr>
        </p:nvSpPr>
        <p:spPr>
          <a:xfrm>
            <a:off x="1492950" y="1655200"/>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sp>
        <p:nvSpPr>
          <p:cNvPr id="198" name="Google Shape;198;p106"/>
          <p:cNvSpPr txBox="1">
            <a:spLocks noGrp="1"/>
          </p:cNvSpPr>
          <p:nvPr>
            <p:ph type="subTitle" idx="14"/>
          </p:nvPr>
        </p:nvSpPr>
        <p:spPr>
          <a:xfrm>
            <a:off x="4267911" y="1655200"/>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sp>
        <p:nvSpPr>
          <p:cNvPr id="199" name="Google Shape;199;p106"/>
          <p:cNvSpPr txBox="1">
            <a:spLocks noGrp="1"/>
          </p:cNvSpPr>
          <p:nvPr>
            <p:ph type="subTitle" idx="15"/>
          </p:nvPr>
        </p:nvSpPr>
        <p:spPr>
          <a:xfrm>
            <a:off x="7052550" y="1655200"/>
            <a:ext cx="608100" cy="302100"/>
          </a:xfrm>
          <a:prstGeom prst="rect">
            <a:avLst/>
          </a:prstGeom>
          <a:noFill/>
          <a:ln>
            <a:noFill/>
          </a:ln>
        </p:spPr>
        <p:txBody>
          <a:bodyPr spcFirstLastPara="1" wrap="square" lIns="91425" tIns="90000" rIns="91425" bIns="0" anchor="ctr" anchorCtr="0">
            <a:noAutofit/>
          </a:bodyPr>
          <a:lstStyle>
            <a:lvl1pPr lvl="0" algn="ctr">
              <a:lnSpc>
                <a:spcPct val="100000"/>
              </a:lnSpc>
              <a:spcBef>
                <a:spcPts val="0"/>
              </a:spcBef>
              <a:spcAft>
                <a:spcPts val="0"/>
              </a:spcAft>
              <a:buSzPts val="1800"/>
              <a:buNone/>
              <a:defRPr>
                <a:solidFill>
                  <a:schemeClr val="lt1"/>
                </a:solidFill>
                <a:latin typeface="Anton"/>
                <a:ea typeface="Anton"/>
                <a:cs typeface="Anton"/>
                <a:sym typeface="Anton"/>
              </a:defRPr>
            </a:lvl1pPr>
            <a:lvl2pPr lvl="1" algn="ctr">
              <a:lnSpc>
                <a:spcPct val="100000"/>
              </a:lnSpc>
              <a:spcBef>
                <a:spcPts val="1600"/>
              </a:spcBef>
              <a:spcAft>
                <a:spcPts val="0"/>
              </a:spcAft>
              <a:buSzPts val="1400"/>
              <a:buNone/>
              <a:defRPr>
                <a:solidFill>
                  <a:schemeClr val="lt1"/>
                </a:solidFill>
                <a:latin typeface="Anton"/>
                <a:ea typeface="Anton"/>
                <a:cs typeface="Anton"/>
                <a:sym typeface="Anton"/>
              </a:defRPr>
            </a:lvl2pPr>
            <a:lvl3pPr lvl="2" algn="ctr">
              <a:lnSpc>
                <a:spcPct val="100000"/>
              </a:lnSpc>
              <a:spcBef>
                <a:spcPts val="1600"/>
              </a:spcBef>
              <a:spcAft>
                <a:spcPts val="0"/>
              </a:spcAft>
              <a:buSzPts val="1400"/>
              <a:buNone/>
              <a:defRPr>
                <a:solidFill>
                  <a:schemeClr val="lt1"/>
                </a:solidFill>
                <a:latin typeface="Anton"/>
                <a:ea typeface="Anton"/>
                <a:cs typeface="Anton"/>
                <a:sym typeface="Anton"/>
              </a:defRPr>
            </a:lvl3pPr>
            <a:lvl4pPr lvl="3" algn="ctr">
              <a:lnSpc>
                <a:spcPct val="100000"/>
              </a:lnSpc>
              <a:spcBef>
                <a:spcPts val="1600"/>
              </a:spcBef>
              <a:spcAft>
                <a:spcPts val="0"/>
              </a:spcAft>
              <a:buSzPts val="1400"/>
              <a:buNone/>
              <a:defRPr>
                <a:solidFill>
                  <a:schemeClr val="lt1"/>
                </a:solidFill>
                <a:latin typeface="Anton"/>
                <a:ea typeface="Anton"/>
                <a:cs typeface="Anton"/>
                <a:sym typeface="Anton"/>
              </a:defRPr>
            </a:lvl4pPr>
            <a:lvl5pPr lvl="4" algn="ctr">
              <a:lnSpc>
                <a:spcPct val="100000"/>
              </a:lnSpc>
              <a:spcBef>
                <a:spcPts val="1600"/>
              </a:spcBef>
              <a:spcAft>
                <a:spcPts val="0"/>
              </a:spcAft>
              <a:buSzPts val="1400"/>
              <a:buNone/>
              <a:defRPr>
                <a:solidFill>
                  <a:schemeClr val="lt1"/>
                </a:solidFill>
                <a:latin typeface="Anton"/>
                <a:ea typeface="Anton"/>
                <a:cs typeface="Anton"/>
                <a:sym typeface="Anton"/>
              </a:defRPr>
            </a:lvl5pPr>
            <a:lvl6pPr lvl="5" algn="ctr">
              <a:lnSpc>
                <a:spcPct val="100000"/>
              </a:lnSpc>
              <a:spcBef>
                <a:spcPts val="1600"/>
              </a:spcBef>
              <a:spcAft>
                <a:spcPts val="0"/>
              </a:spcAft>
              <a:buSzPts val="1400"/>
              <a:buNone/>
              <a:defRPr>
                <a:solidFill>
                  <a:schemeClr val="lt1"/>
                </a:solidFill>
                <a:latin typeface="Anton"/>
                <a:ea typeface="Anton"/>
                <a:cs typeface="Anton"/>
                <a:sym typeface="Anton"/>
              </a:defRPr>
            </a:lvl6pPr>
            <a:lvl7pPr lvl="6" algn="ctr">
              <a:lnSpc>
                <a:spcPct val="100000"/>
              </a:lnSpc>
              <a:spcBef>
                <a:spcPts val="1600"/>
              </a:spcBef>
              <a:spcAft>
                <a:spcPts val="0"/>
              </a:spcAft>
              <a:buSzPts val="1400"/>
              <a:buNone/>
              <a:defRPr>
                <a:solidFill>
                  <a:schemeClr val="lt1"/>
                </a:solidFill>
                <a:latin typeface="Anton"/>
                <a:ea typeface="Anton"/>
                <a:cs typeface="Anton"/>
                <a:sym typeface="Anton"/>
              </a:defRPr>
            </a:lvl7pPr>
            <a:lvl8pPr lvl="7" algn="ctr">
              <a:lnSpc>
                <a:spcPct val="100000"/>
              </a:lnSpc>
              <a:spcBef>
                <a:spcPts val="1600"/>
              </a:spcBef>
              <a:spcAft>
                <a:spcPts val="0"/>
              </a:spcAft>
              <a:buSzPts val="1400"/>
              <a:buNone/>
              <a:defRPr>
                <a:solidFill>
                  <a:schemeClr val="lt1"/>
                </a:solidFill>
                <a:latin typeface="Anton"/>
                <a:ea typeface="Anton"/>
                <a:cs typeface="Anton"/>
                <a:sym typeface="Anton"/>
              </a:defRPr>
            </a:lvl8pPr>
            <a:lvl9pPr lvl="8" algn="ctr">
              <a:lnSpc>
                <a:spcPct val="100000"/>
              </a:lnSpc>
              <a:spcBef>
                <a:spcPts val="1600"/>
              </a:spcBef>
              <a:spcAft>
                <a:spcPts val="1600"/>
              </a:spcAft>
              <a:buSzPts val="1400"/>
              <a:buNone/>
              <a:defRPr>
                <a:solidFill>
                  <a:schemeClr val="lt1"/>
                </a:solidFill>
                <a:latin typeface="Anton"/>
                <a:ea typeface="Anton"/>
                <a:cs typeface="Anton"/>
                <a:sym typeface="Anton"/>
              </a:defRPr>
            </a:lvl9pPr>
          </a:lstStyle>
          <a:p>
            <a:endParaRPr/>
          </a:p>
        </p:txBody>
      </p:sp>
      <p:grpSp>
        <p:nvGrpSpPr>
          <p:cNvPr id="200" name="Google Shape;200;p106"/>
          <p:cNvGrpSpPr/>
          <p:nvPr/>
        </p:nvGrpSpPr>
        <p:grpSpPr>
          <a:xfrm>
            <a:off x="76200" y="76200"/>
            <a:ext cx="8991600" cy="4991100"/>
            <a:chOff x="76200" y="76200"/>
            <a:chExt cx="8991600" cy="4991100"/>
          </a:xfrm>
        </p:grpSpPr>
        <p:sp>
          <p:nvSpPr>
            <p:cNvPr id="201" name="Google Shape;201;p10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10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10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10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5" name="Google Shape;205;p106"/>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6"/>
        <p:cNvGrpSpPr/>
        <p:nvPr/>
      </p:nvGrpSpPr>
      <p:grpSpPr>
        <a:xfrm>
          <a:off x="0" y="0"/>
          <a:ext cx="0" cy="0"/>
          <a:chOff x="0" y="0"/>
          <a:chExt cx="0" cy="0"/>
        </a:xfrm>
      </p:grpSpPr>
      <p:sp>
        <p:nvSpPr>
          <p:cNvPr id="17" name="Google Shape;17;p91">
            <a:hlinkClick r:id="rId2" action="ppaction://hlinksldjump"/>
          </p:cNvPr>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8" name="Google Shape;18;p91"/>
          <p:cNvSpPr txBox="1">
            <a:spLocks noGrp="1"/>
          </p:cNvSpPr>
          <p:nvPr>
            <p:ph type="subTitle" idx="1"/>
          </p:nvPr>
        </p:nvSpPr>
        <p:spPr>
          <a:xfrm>
            <a:off x="3848749" y="625650"/>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9" name="Google Shape;19;p91">
            <a:hlinkClick r:id="" action="ppaction://noaction"/>
          </p:cNvPr>
          <p:cNvSpPr txBox="1">
            <a:spLocks noGrp="1"/>
          </p:cNvSpPr>
          <p:nvPr>
            <p:ph type="ctrTitle" idx="2"/>
          </p:nvPr>
        </p:nvSpPr>
        <p:spPr>
          <a:xfrm>
            <a:off x="1457174" y="1333995"/>
            <a:ext cx="29250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0" name="Google Shape;20;p91"/>
          <p:cNvSpPr txBox="1">
            <a:spLocks noGrp="1"/>
          </p:cNvSpPr>
          <p:nvPr>
            <p:ph type="subTitle" idx="3"/>
          </p:nvPr>
        </p:nvSpPr>
        <p:spPr>
          <a:xfrm>
            <a:off x="3848749" y="1334355"/>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1" name="Google Shape;21;p91">
            <a:hlinkClick r:id="" action="ppaction://noaction"/>
          </p:cNvPr>
          <p:cNvSpPr txBox="1">
            <a:spLocks noGrp="1"/>
          </p:cNvSpPr>
          <p:nvPr>
            <p:ph type="ctrTitle" idx="4"/>
          </p:nvPr>
        </p:nvSpPr>
        <p:spPr>
          <a:xfrm>
            <a:off x="1457174" y="2040540"/>
            <a:ext cx="2925000" cy="36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2" name="Google Shape;22;p91"/>
          <p:cNvSpPr txBox="1">
            <a:spLocks noGrp="1"/>
          </p:cNvSpPr>
          <p:nvPr>
            <p:ph type="subTitle" idx="5"/>
          </p:nvPr>
        </p:nvSpPr>
        <p:spPr>
          <a:xfrm>
            <a:off x="3848749" y="2043060"/>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3" name="Google Shape;23;p91">
            <a:hlinkClick r:id="" action="ppaction://noaction"/>
          </p:cNvPr>
          <p:cNvSpPr txBox="1">
            <a:spLocks noGrp="1"/>
          </p:cNvSpPr>
          <p:nvPr>
            <p:ph type="ctrTitle" idx="6"/>
          </p:nvPr>
        </p:nvSpPr>
        <p:spPr>
          <a:xfrm>
            <a:off x="1457174" y="2750685"/>
            <a:ext cx="2925000" cy="36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4" name="Google Shape;24;p91"/>
          <p:cNvSpPr txBox="1">
            <a:spLocks noGrp="1"/>
          </p:cNvSpPr>
          <p:nvPr>
            <p:ph type="subTitle" idx="7"/>
          </p:nvPr>
        </p:nvSpPr>
        <p:spPr>
          <a:xfrm>
            <a:off x="3848749" y="2751765"/>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5" name="Google Shape;25;p91">
            <a:hlinkClick r:id="" action="ppaction://noaction"/>
          </p:cNvPr>
          <p:cNvSpPr txBox="1">
            <a:spLocks noGrp="1"/>
          </p:cNvSpPr>
          <p:nvPr>
            <p:ph type="ctrTitle" idx="8"/>
          </p:nvPr>
        </p:nvSpPr>
        <p:spPr>
          <a:xfrm>
            <a:off x="1457174" y="3460830"/>
            <a:ext cx="29250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6" name="Google Shape;26;p91"/>
          <p:cNvSpPr txBox="1">
            <a:spLocks noGrp="1"/>
          </p:cNvSpPr>
          <p:nvPr>
            <p:ph type="subTitle" idx="9"/>
          </p:nvPr>
        </p:nvSpPr>
        <p:spPr>
          <a:xfrm>
            <a:off x="3848749" y="3460470"/>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7" name="Google Shape;27;p91">
            <a:hlinkClick r:id="" action="ppaction://noaction"/>
          </p:cNvPr>
          <p:cNvSpPr txBox="1">
            <a:spLocks noGrp="1"/>
          </p:cNvSpPr>
          <p:nvPr>
            <p:ph type="ctrTitle" idx="13"/>
          </p:nvPr>
        </p:nvSpPr>
        <p:spPr>
          <a:xfrm>
            <a:off x="1457174" y="4167375"/>
            <a:ext cx="2925000" cy="36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28" name="Google Shape;28;p91"/>
          <p:cNvSpPr txBox="1">
            <a:spLocks noGrp="1"/>
          </p:cNvSpPr>
          <p:nvPr>
            <p:ph type="subTitle" idx="14"/>
          </p:nvPr>
        </p:nvSpPr>
        <p:spPr>
          <a:xfrm>
            <a:off x="3848749" y="4169175"/>
            <a:ext cx="42576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grpSp>
        <p:nvGrpSpPr>
          <p:cNvPr id="29" name="Google Shape;29;p91"/>
          <p:cNvGrpSpPr/>
          <p:nvPr/>
        </p:nvGrpSpPr>
        <p:grpSpPr>
          <a:xfrm>
            <a:off x="76200" y="76200"/>
            <a:ext cx="8991600" cy="4991100"/>
            <a:chOff x="76200" y="76200"/>
            <a:chExt cx="8991600" cy="4991100"/>
          </a:xfrm>
        </p:grpSpPr>
        <p:sp>
          <p:nvSpPr>
            <p:cNvPr id="30" name="Google Shape;30;p91"/>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91"/>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91"/>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91"/>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91">
            <a:hlinkClick r:id="rId2" action="ppaction://hlinksldjump"/>
          </p:cNvPr>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5" name="Google Shape;35;p91">
            <a:hlinkClick r:id="" action="ppaction://noaction"/>
          </p:cNvPr>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6" name="Google Shape;36;p91">
            <a:hlinkClick r:id="" action="ppaction://noaction"/>
          </p:cNvPr>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7" name="Google Shape;37;p91">
            <a:hlinkClick r:id="" action="ppaction://noaction"/>
          </p:cNvPr>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8" name="Google Shape;38;p91">
            <a:hlinkClick r:id="" action="ppaction://noaction"/>
          </p:cNvPr>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9" name="Google Shape;39;p91">
            <a:hlinkClick r:id="" action="ppaction://noaction"/>
          </p:cNvPr>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
              <a:buNone/>
              <a:defRPr sz="2000">
                <a:solidFill>
                  <a:schemeClr val="accent2"/>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206"/>
        <p:cNvGrpSpPr/>
        <p:nvPr/>
      </p:nvGrpSpPr>
      <p:grpSpPr>
        <a:xfrm>
          <a:off x="0" y="0"/>
          <a:ext cx="0" cy="0"/>
          <a:chOff x="0" y="0"/>
          <a:chExt cx="0" cy="0"/>
        </a:xfrm>
      </p:grpSpPr>
      <p:sp>
        <p:nvSpPr>
          <p:cNvPr id="207" name="Google Shape;207;p107"/>
          <p:cNvSpPr txBox="1">
            <a:spLocks noGrp="1"/>
          </p:cNvSpPr>
          <p:nvPr>
            <p:ph type="ctrTitle"/>
          </p:nvPr>
        </p:nvSpPr>
        <p:spPr>
          <a:xfrm>
            <a:off x="713225" y="852950"/>
            <a:ext cx="3133500" cy="175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5000">
                <a:solidFill>
                  <a:schemeClr val="accent2"/>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
        <p:nvSpPr>
          <p:cNvPr id="208" name="Google Shape;208;p107"/>
          <p:cNvSpPr txBox="1">
            <a:spLocks noGrp="1"/>
          </p:cNvSpPr>
          <p:nvPr>
            <p:ph type="subTitle" idx="1"/>
          </p:nvPr>
        </p:nvSpPr>
        <p:spPr>
          <a:xfrm>
            <a:off x="6086475" y="3322175"/>
            <a:ext cx="2324100" cy="128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200"/>
              <a:buNone/>
              <a:defRPr sz="16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ONE_COLUMN_TEXT_1_1_1_1">
    <p:bg>
      <p:bgPr>
        <a:solidFill>
          <a:schemeClr val="dk1"/>
        </a:solidFill>
        <a:effectLst/>
      </p:bgPr>
    </p:bg>
    <p:spTree>
      <p:nvGrpSpPr>
        <p:cNvPr id="1" name="Shape 209"/>
        <p:cNvGrpSpPr/>
        <p:nvPr/>
      </p:nvGrpSpPr>
      <p:grpSpPr>
        <a:xfrm>
          <a:off x="0" y="0"/>
          <a:ext cx="0" cy="0"/>
          <a:chOff x="0" y="0"/>
          <a:chExt cx="0" cy="0"/>
        </a:xfrm>
      </p:grpSpPr>
      <p:sp>
        <p:nvSpPr>
          <p:cNvPr id="210" name="Google Shape;210;p108"/>
          <p:cNvSpPr txBox="1">
            <a:spLocks noGrp="1"/>
          </p:cNvSpPr>
          <p:nvPr>
            <p:ph type="subTitle" idx="1"/>
          </p:nvPr>
        </p:nvSpPr>
        <p:spPr>
          <a:xfrm>
            <a:off x="728125" y="4069200"/>
            <a:ext cx="3447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11" name="Google Shape;211;p108"/>
          <p:cNvSpPr txBox="1">
            <a:spLocks noGrp="1"/>
          </p:cNvSpPr>
          <p:nvPr>
            <p:ph type="subTitle" idx="2"/>
          </p:nvPr>
        </p:nvSpPr>
        <p:spPr>
          <a:xfrm>
            <a:off x="4968575" y="4069200"/>
            <a:ext cx="3447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12" name="Google Shape;212;p108"/>
          <p:cNvSpPr txBox="1">
            <a:spLocks noGrp="1"/>
          </p:cNvSpPr>
          <p:nvPr>
            <p:ph type="title"/>
          </p:nvPr>
        </p:nvSpPr>
        <p:spPr>
          <a:xfrm>
            <a:off x="5292276" y="3546219"/>
            <a:ext cx="27999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000">
                <a:solidFill>
                  <a:schemeClr val="lt1"/>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
        <p:nvSpPr>
          <p:cNvPr id="213" name="Google Shape;213;p108"/>
          <p:cNvSpPr txBox="1">
            <a:spLocks noGrp="1"/>
          </p:cNvSpPr>
          <p:nvPr>
            <p:ph type="title" idx="3"/>
          </p:nvPr>
        </p:nvSpPr>
        <p:spPr>
          <a:xfrm>
            <a:off x="1051825" y="3546219"/>
            <a:ext cx="27999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000">
                <a:solidFill>
                  <a:schemeClr val="dk2"/>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grpSp>
        <p:nvGrpSpPr>
          <p:cNvPr id="214" name="Google Shape;214;p108"/>
          <p:cNvGrpSpPr/>
          <p:nvPr/>
        </p:nvGrpSpPr>
        <p:grpSpPr>
          <a:xfrm>
            <a:off x="76200" y="76200"/>
            <a:ext cx="8991600" cy="4991100"/>
            <a:chOff x="76200" y="76200"/>
            <a:chExt cx="8991600" cy="4991100"/>
          </a:xfrm>
        </p:grpSpPr>
        <p:sp>
          <p:nvSpPr>
            <p:cNvPr id="215" name="Google Shape;215;p10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p108"/>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p10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108"/>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19" name="Google Shape;219;p108"/>
          <p:cNvSpPr txBox="1">
            <a:spLocks noGrp="1"/>
          </p:cNvSpPr>
          <p:nvPr>
            <p:ph type="ctrTitle" idx="4"/>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
        <p:nvSpPr>
          <p:cNvPr id="220" name="Google Shape;220;p108"/>
          <p:cNvSpPr txBox="1">
            <a:spLocks noGrp="1"/>
          </p:cNvSpPr>
          <p:nvPr>
            <p:ph type="subTitle" idx="5"/>
          </p:nvPr>
        </p:nvSpPr>
        <p:spPr>
          <a:xfrm>
            <a:off x="728125" y="2178775"/>
            <a:ext cx="3447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21" name="Google Shape;221;p108"/>
          <p:cNvSpPr txBox="1">
            <a:spLocks noGrp="1"/>
          </p:cNvSpPr>
          <p:nvPr>
            <p:ph type="subTitle" idx="6"/>
          </p:nvPr>
        </p:nvSpPr>
        <p:spPr>
          <a:xfrm>
            <a:off x="4968575" y="2178775"/>
            <a:ext cx="34473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22" name="Google Shape;222;p108"/>
          <p:cNvSpPr txBox="1">
            <a:spLocks noGrp="1"/>
          </p:cNvSpPr>
          <p:nvPr>
            <p:ph type="title" idx="7"/>
          </p:nvPr>
        </p:nvSpPr>
        <p:spPr>
          <a:xfrm>
            <a:off x="5292276" y="1655794"/>
            <a:ext cx="27999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000">
                <a:solidFill>
                  <a:schemeClr val="accent1"/>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
        <p:nvSpPr>
          <p:cNvPr id="223" name="Google Shape;223;p108"/>
          <p:cNvSpPr txBox="1">
            <a:spLocks noGrp="1"/>
          </p:cNvSpPr>
          <p:nvPr>
            <p:ph type="title" idx="8"/>
          </p:nvPr>
        </p:nvSpPr>
        <p:spPr>
          <a:xfrm>
            <a:off x="1051825" y="1655794"/>
            <a:ext cx="27999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000">
                <a:solidFill>
                  <a:schemeClr val="lt2"/>
                </a:solidFill>
              </a:defRPr>
            </a:lvl1pPr>
            <a:lvl2pPr lvl="1"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5">
  <p:cSld name="SECTION_TITLE_AND_DESCRIPTION_1">
    <p:spTree>
      <p:nvGrpSpPr>
        <p:cNvPr id="1" name="Shape 224"/>
        <p:cNvGrpSpPr/>
        <p:nvPr/>
      </p:nvGrpSpPr>
      <p:grpSpPr>
        <a:xfrm>
          <a:off x="0" y="0"/>
          <a:ext cx="0" cy="0"/>
          <a:chOff x="0" y="0"/>
          <a:chExt cx="0" cy="0"/>
        </a:xfrm>
      </p:grpSpPr>
      <p:grpSp>
        <p:nvGrpSpPr>
          <p:cNvPr id="225" name="Google Shape;225;p109"/>
          <p:cNvGrpSpPr/>
          <p:nvPr/>
        </p:nvGrpSpPr>
        <p:grpSpPr>
          <a:xfrm>
            <a:off x="76200" y="76200"/>
            <a:ext cx="8991600" cy="4991100"/>
            <a:chOff x="76200" y="76200"/>
            <a:chExt cx="8991600" cy="4991100"/>
          </a:xfrm>
        </p:grpSpPr>
        <p:sp>
          <p:nvSpPr>
            <p:cNvPr id="226" name="Google Shape;226;p10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0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0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0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 name="Google Shape;230;p109"/>
          <p:cNvSpPr txBox="1">
            <a:spLocks noGrp="1"/>
          </p:cNvSpPr>
          <p:nvPr>
            <p:ph type="title"/>
          </p:nvPr>
        </p:nvSpPr>
        <p:spPr>
          <a:xfrm>
            <a:off x="3011250" y="2320775"/>
            <a:ext cx="3121500" cy="171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1" name="Google Shape;231;p109"/>
          <p:cNvSpPr txBox="1">
            <a:spLocks noGrp="1"/>
          </p:cNvSpPr>
          <p:nvPr>
            <p:ph type="subTitle" idx="1"/>
          </p:nvPr>
        </p:nvSpPr>
        <p:spPr>
          <a:xfrm>
            <a:off x="3093600" y="4106625"/>
            <a:ext cx="2956800" cy="49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2" name="Google Shape;232;p109"/>
          <p:cNvSpPr txBox="1">
            <a:spLocks noGrp="1"/>
          </p:cNvSpPr>
          <p:nvPr>
            <p:ph type="title" idx="2"/>
          </p:nvPr>
        </p:nvSpPr>
        <p:spPr>
          <a:xfrm>
            <a:off x="2837550" y="524500"/>
            <a:ext cx="3468900" cy="110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200">
                <a:solidFill>
                  <a:schemeClr val="lt1"/>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ONE_COLUMN_TEXT_1_1_1">
    <p:spTree>
      <p:nvGrpSpPr>
        <p:cNvPr id="1" name="Shape 233"/>
        <p:cNvGrpSpPr/>
        <p:nvPr/>
      </p:nvGrpSpPr>
      <p:grpSpPr>
        <a:xfrm>
          <a:off x="0" y="0"/>
          <a:ext cx="0" cy="0"/>
          <a:chOff x="0" y="0"/>
          <a:chExt cx="0" cy="0"/>
        </a:xfrm>
      </p:grpSpPr>
      <p:sp>
        <p:nvSpPr>
          <p:cNvPr id="234" name="Google Shape;234;p110"/>
          <p:cNvSpPr txBox="1">
            <a:spLocks noGrp="1"/>
          </p:cNvSpPr>
          <p:nvPr>
            <p:ph type="subTitle" idx="1"/>
          </p:nvPr>
        </p:nvSpPr>
        <p:spPr>
          <a:xfrm>
            <a:off x="728125" y="3661850"/>
            <a:ext cx="2493300" cy="75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lt1"/>
                </a:solidFill>
              </a:defRPr>
            </a:lvl1pPr>
            <a:lvl2pPr lvl="1" algn="r">
              <a:lnSpc>
                <a:spcPct val="100000"/>
              </a:lnSpc>
              <a:spcBef>
                <a:spcPts val="1600"/>
              </a:spcBef>
              <a:spcAft>
                <a:spcPts val="0"/>
              </a:spcAft>
              <a:buSzPts val="1400"/>
              <a:buNone/>
              <a:defRPr sz="1600">
                <a:solidFill>
                  <a:schemeClr val="lt1"/>
                </a:solidFill>
              </a:defRPr>
            </a:lvl2pPr>
            <a:lvl3pPr lvl="2" algn="r">
              <a:lnSpc>
                <a:spcPct val="100000"/>
              </a:lnSpc>
              <a:spcBef>
                <a:spcPts val="1600"/>
              </a:spcBef>
              <a:spcAft>
                <a:spcPts val="0"/>
              </a:spcAft>
              <a:buSzPts val="1400"/>
              <a:buNone/>
              <a:defRPr sz="1600">
                <a:solidFill>
                  <a:schemeClr val="lt1"/>
                </a:solidFill>
              </a:defRPr>
            </a:lvl3pPr>
            <a:lvl4pPr lvl="3" algn="r">
              <a:lnSpc>
                <a:spcPct val="100000"/>
              </a:lnSpc>
              <a:spcBef>
                <a:spcPts val="1600"/>
              </a:spcBef>
              <a:spcAft>
                <a:spcPts val="0"/>
              </a:spcAft>
              <a:buSzPts val="1400"/>
              <a:buNone/>
              <a:defRPr sz="1600">
                <a:solidFill>
                  <a:schemeClr val="lt1"/>
                </a:solidFill>
              </a:defRPr>
            </a:lvl4pPr>
            <a:lvl5pPr lvl="4" algn="r">
              <a:lnSpc>
                <a:spcPct val="100000"/>
              </a:lnSpc>
              <a:spcBef>
                <a:spcPts val="1600"/>
              </a:spcBef>
              <a:spcAft>
                <a:spcPts val="0"/>
              </a:spcAft>
              <a:buSzPts val="1400"/>
              <a:buNone/>
              <a:defRPr sz="1600">
                <a:solidFill>
                  <a:schemeClr val="lt1"/>
                </a:solidFill>
              </a:defRPr>
            </a:lvl5pPr>
            <a:lvl6pPr lvl="5" algn="r">
              <a:lnSpc>
                <a:spcPct val="100000"/>
              </a:lnSpc>
              <a:spcBef>
                <a:spcPts val="1600"/>
              </a:spcBef>
              <a:spcAft>
                <a:spcPts val="0"/>
              </a:spcAft>
              <a:buSzPts val="1400"/>
              <a:buNone/>
              <a:defRPr sz="1600">
                <a:solidFill>
                  <a:schemeClr val="lt1"/>
                </a:solidFill>
              </a:defRPr>
            </a:lvl6pPr>
            <a:lvl7pPr lvl="6" algn="r">
              <a:lnSpc>
                <a:spcPct val="100000"/>
              </a:lnSpc>
              <a:spcBef>
                <a:spcPts val="1600"/>
              </a:spcBef>
              <a:spcAft>
                <a:spcPts val="0"/>
              </a:spcAft>
              <a:buSzPts val="1400"/>
              <a:buNone/>
              <a:defRPr sz="1600">
                <a:solidFill>
                  <a:schemeClr val="lt1"/>
                </a:solidFill>
              </a:defRPr>
            </a:lvl7pPr>
            <a:lvl8pPr lvl="7" algn="r">
              <a:lnSpc>
                <a:spcPct val="100000"/>
              </a:lnSpc>
              <a:spcBef>
                <a:spcPts val="1600"/>
              </a:spcBef>
              <a:spcAft>
                <a:spcPts val="0"/>
              </a:spcAft>
              <a:buSzPts val="1400"/>
              <a:buNone/>
              <a:defRPr sz="1600">
                <a:solidFill>
                  <a:schemeClr val="lt1"/>
                </a:solidFill>
              </a:defRPr>
            </a:lvl8pPr>
            <a:lvl9pPr lvl="8" algn="r">
              <a:lnSpc>
                <a:spcPct val="100000"/>
              </a:lnSpc>
              <a:spcBef>
                <a:spcPts val="1600"/>
              </a:spcBef>
              <a:spcAft>
                <a:spcPts val="1600"/>
              </a:spcAft>
              <a:buSzPts val="1400"/>
              <a:buNone/>
              <a:defRPr sz="1600">
                <a:solidFill>
                  <a:schemeClr val="lt1"/>
                </a:solidFill>
              </a:defRPr>
            </a:lvl9pPr>
          </a:lstStyle>
          <a:p>
            <a:endParaRPr/>
          </a:p>
        </p:txBody>
      </p:sp>
      <p:sp>
        <p:nvSpPr>
          <p:cNvPr id="235" name="Google Shape;235;p110"/>
          <p:cNvSpPr txBox="1">
            <a:spLocks noGrp="1"/>
          </p:cNvSpPr>
          <p:nvPr>
            <p:ph type="subTitle" idx="2"/>
          </p:nvPr>
        </p:nvSpPr>
        <p:spPr>
          <a:xfrm>
            <a:off x="5930675" y="3661850"/>
            <a:ext cx="2493300" cy="75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1600"/>
              </a:spcBef>
              <a:spcAft>
                <a:spcPts val="0"/>
              </a:spcAft>
              <a:buSzPts val="1400"/>
              <a:buNone/>
              <a:defRPr sz="1600">
                <a:solidFill>
                  <a:schemeClr val="lt1"/>
                </a:solidFill>
              </a:defRPr>
            </a:lvl2pPr>
            <a:lvl3pPr lvl="2" algn="l">
              <a:lnSpc>
                <a:spcPct val="100000"/>
              </a:lnSpc>
              <a:spcBef>
                <a:spcPts val="1600"/>
              </a:spcBef>
              <a:spcAft>
                <a:spcPts val="0"/>
              </a:spcAft>
              <a:buSzPts val="1400"/>
              <a:buNone/>
              <a:defRPr sz="1600">
                <a:solidFill>
                  <a:schemeClr val="lt1"/>
                </a:solidFill>
              </a:defRPr>
            </a:lvl3pPr>
            <a:lvl4pPr lvl="3" algn="l">
              <a:lnSpc>
                <a:spcPct val="100000"/>
              </a:lnSpc>
              <a:spcBef>
                <a:spcPts val="1600"/>
              </a:spcBef>
              <a:spcAft>
                <a:spcPts val="0"/>
              </a:spcAft>
              <a:buSzPts val="1400"/>
              <a:buNone/>
              <a:defRPr sz="1600">
                <a:solidFill>
                  <a:schemeClr val="lt1"/>
                </a:solidFill>
              </a:defRPr>
            </a:lvl4pPr>
            <a:lvl5pPr lvl="4" algn="l">
              <a:lnSpc>
                <a:spcPct val="100000"/>
              </a:lnSpc>
              <a:spcBef>
                <a:spcPts val="1600"/>
              </a:spcBef>
              <a:spcAft>
                <a:spcPts val="0"/>
              </a:spcAft>
              <a:buSzPts val="1400"/>
              <a:buNone/>
              <a:defRPr sz="1600">
                <a:solidFill>
                  <a:schemeClr val="lt1"/>
                </a:solidFill>
              </a:defRPr>
            </a:lvl5pPr>
            <a:lvl6pPr lvl="5" algn="l">
              <a:lnSpc>
                <a:spcPct val="100000"/>
              </a:lnSpc>
              <a:spcBef>
                <a:spcPts val="1600"/>
              </a:spcBef>
              <a:spcAft>
                <a:spcPts val="0"/>
              </a:spcAft>
              <a:buSzPts val="1400"/>
              <a:buNone/>
              <a:defRPr sz="1600">
                <a:solidFill>
                  <a:schemeClr val="lt1"/>
                </a:solidFill>
              </a:defRPr>
            </a:lvl6pPr>
            <a:lvl7pPr lvl="6" algn="l">
              <a:lnSpc>
                <a:spcPct val="100000"/>
              </a:lnSpc>
              <a:spcBef>
                <a:spcPts val="1600"/>
              </a:spcBef>
              <a:spcAft>
                <a:spcPts val="0"/>
              </a:spcAft>
              <a:buSzPts val="1400"/>
              <a:buNone/>
              <a:defRPr sz="1600">
                <a:solidFill>
                  <a:schemeClr val="lt1"/>
                </a:solidFill>
              </a:defRPr>
            </a:lvl7pPr>
            <a:lvl8pPr lvl="7" algn="l">
              <a:lnSpc>
                <a:spcPct val="100000"/>
              </a:lnSpc>
              <a:spcBef>
                <a:spcPts val="1600"/>
              </a:spcBef>
              <a:spcAft>
                <a:spcPts val="0"/>
              </a:spcAft>
              <a:buSzPts val="1400"/>
              <a:buNone/>
              <a:defRPr sz="1600">
                <a:solidFill>
                  <a:schemeClr val="lt1"/>
                </a:solidFill>
              </a:defRPr>
            </a:lvl8pPr>
            <a:lvl9pPr lvl="8" algn="l">
              <a:lnSpc>
                <a:spcPct val="100000"/>
              </a:lnSpc>
              <a:spcBef>
                <a:spcPts val="1600"/>
              </a:spcBef>
              <a:spcAft>
                <a:spcPts val="1600"/>
              </a:spcAft>
              <a:buSzPts val="1400"/>
              <a:buNone/>
              <a:defRPr sz="1600">
                <a:solidFill>
                  <a:schemeClr val="lt1"/>
                </a:solidFill>
              </a:defRPr>
            </a:lvl9pPr>
          </a:lstStyle>
          <a:p>
            <a:endParaRPr/>
          </a:p>
        </p:txBody>
      </p:sp>
      <p:sp>
        <p:nvSpPr>
          <p:cNvPr id="236" name="Google Shape;236;p110"/>
          <p:cNvSpPr txBox="1">
            <a:spLocks noGrp="1"/>
          </p:cNvSpPr>
          <p:nvPr>
            <p:ph type="subTitle" idx="3"/>
          </p:nvPr>
        </p:nvSpPr>
        <p:spPr>
          <a:xfrm>
            <a:off x="728125" y="3323341"/>
            <a:ext cx="2493300" cy="473100"/>
          </a:xfrm>
          <a:prstGeom prst="rect">
            <a:avLst/>
          </a:prstGeom>
          <a:noFill/>
          <a:ln>
            <a:noFill/>
          </a:ln>
        </p:spPr>
        <p:txBody>
          <a:bodyPr spcFirstLastPara="1" wrap="square" lIns="91425" tIns="90000" rIns="91425" bIns="0" anchor="b" anchorCtr="0">
            <a:noAutofit/>
          </a:bodyPr>
          <a:lstStyle>
            <a:lvl1pPr lvl="0" algn="r">
              <a:lnSpc>
                <a:spcPct val="100000"/>
              </a:lnSpc>
              <a:spcBef>
                <a:spcPts val="0"/>
              </a:spcBef>
              <a:spcAft>
                <a:spcPts val="0"/>
              </a:spcAft>
              <a:buSzPts val="1800"/>
              <a:buNone/>
              <a:defRPr>
                <a:solidFill>
                  <a:schemeClr val="dk2"/>
                </a:solidFill>
                <a:latin typeface="Anton"/>
                <a:ea typeface="Anton"/>
                <a:cs typeface="Anton"/>
                <a:sym typeface="Anton"/>
              </a:defRPr>
            </a:lvl1pPr>
            <a:lvl2pPr lvl="1" algn="r">
              <a:lnSpc>
                <a:spcPct val="100000"/>
              </a:lnSpc>
              <a:spcBef>
                <a:spcPts val="1600"/>
              </a:spcBef>
              <a:spcAft>
                <a:spcPts val="0"/>
              </a:spcAft>
              <a:buSzPts val="1400"/>
              <a:buNone/>
              <a:defRPr>
                <a:solidFill>
                  <a:schemeClr val="dk2"/>
                </a:solidFill>
                <a:latin typeface="Anton"/>
                <a:ea typeface="Anton"/>
                <a:cs typeface="Anton"/>
                <a:sym typeface="Anton"/>
              </a:defRPr>
            </a:lvl2pPr>
            <a:lvl3pPr lvl="2" algn="r">
              <a:lnSpc>
                <a:spcPct val="100000"/>
              </a:lnSpc>
              <a:spcBef>
                <a:spcPts val="1600"/>
              </a:spcBef>
              <a:spcAft>
                <a:spcPts val="0"/>
              </a:spcAft>
              <a:buSzPts val="1400"/>
              <a:buNone/>
              <a:defRPr>
                <a:solidFill>
                  <a:schemeClr val="dk2"/>
                </a:solidFill>
                <a:latin typeface="Anton"/>
                <a:ea typeface="Anton"/>
                <a:cs typeface="Anton"/>
                <a:sym typeface="Anton"/>
              </a:defRPr>
            </a:lvl3pPr>
            <a:lvl4pPr lvl="3" algn="r">
              <a:lnSpc>
                <a:spcPct val="100000"/>
              </a:lnSpc>
              <a:spcBef>
                <a:spcPts val="1600"/>
              </a:spcBef>
              <a:spcAft>
                <a:spcPts val="0"/>
              </a:spcAft>
              <a:buSzPts val="1400"/>
              <a:buNone/>
              <a:defRPr>
                <a:solidFill>
                  <a:schemeClr val="dk2"/>
                </a:solidFill>
                <a:latin typeface="Anton"/>
                <a:ea typeface="Anton"/>
                <a:cs typeface="Anton"/>
                <a:sym typeface="Anton"/>
              </a:defRPr>
            </a:lvl4pPr>
            <a:lvl5pPr lvl="4" algn="r">
              <a:lnSpc>
                <a:spcPct val="100000"/>
              </a:lnSpc>
              <a:spcBef>
                <a:spcPts val="1600"/>
              </a:spcBef>
              <a:spcAft>
                <a:spcPts val="0"/>
              </a:spcAft>
              <a:buSzPts val="1400"/>
              <a:buNone/>
              <a:defRPr>
                <a:solidFill>
                  <a:schemeClr val="dk2"/>
                </a:solidFill>
                <a:latin typeface="Anton"/>
                <a:ea typeface="Anton"/>
                <a:cs typeface="Anton"/>
                <a:sym typeface="Anton"/>
              </a:defRPr>
            </a:lvl5pPr>
            <a:lvl6pPr lvl="5" algn="r">
              <a:lnSpc>
                <a:spcPct val="100000"/>
              </a:lnSpc>
              <a:spcBef>
                <a:spcPts val="1600"/>
              </a:spcBef>
              <a:spcAft>
                <a:spcPts val="0"/>
              </a:spcAft>
              <a:buSzPts val="1400"/>
              <a:buNone/>
              <a:defRPr>
                <a:solidFill>
                  <a:schemeClr val="dk2"/>
                </a:solidFill>
                <a:latin typeface="Anton"/>
                <a:ea typeface="Anton"/>
                <a:cs typeface="Anton"/>
                <a:sym typeface="Anton"/>
              </a:defRPr>
            </a:lvl6pPr>
            <a:lvl7pPr lvl="6" algn="r">
              <a:lnSpc>
                <a:spcPct val="100000"/>
              </a:lnSpc>
              <a:spcBef>
                <a:spcPts val="1600"/>
              </a:spcBef>
              <a:spcAft>
                <a:spcPts val="0"/>
              </a:spcAft>
              <a:buSzPts val="1400"/>
              <a:buNone/>
              <a:defRPr>
                <a:solidFill>
                  <a:schemeClr val="dk2"/>
                </a:solidFill>
                <a:latin typeface="Anton"/>
                <a:ea typeface="Anton"/>
                <a:cs typeface="Anton"/>
                <a:sym typeface="Anton"/>
              </a:defRPr>
            </a:lvl7pPr>
            <a:lvl8pPr lvl="7" algn="r">
              <a:lnSpc>
                <a:spcPct val="100000"/>
              </a:lnSpc>
              <a:spcBef>
                <a:spcPts val="1600"/>
              </a:spcBef>
              <a:spcAft>
                <a:spcPts val="0"/>
              </a:spcAft>
              <a:buSzPts val="1400"/>
              <a:buNone/>
              <a:defRPr>
                <a:solidFill>
                  <a:schemeClr val="dk2"/>
                </a:solidFill>
                <a:latin typeface="Anton"/>
                <a:ea typeface="Anton"/>
                <a:cs typeface="Anton"/>
                <a:sym typeface="Anton"/>
              </a:defRPr>
            </a:lvl8pPr>
            <a:lvl9pPr lvl="8" algn="r">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sp>
        <p:nvSpPr>
          <p:cNvPr id="237" name="Google Shape;237;p110"/>
          <p:cNvSpPr txBox="1">
            <a:spLocks noGrp="1"/>
          </p:cNvSpPr>
          <p:nvPr>
            <p:ph type="subTitle" idx="4"/>
          </p:nvPr>
        </p:nvSpPr>
        <p:spPr>
          <a:xfrm>
            <a:off x="5930675" y="3323345"/>
            <a:ext cx="2493300" cy="473100"/>
          </a:xfrm>
          <a:prstGeom prst="rect">
            <a:avLst/>
          </a:prstGeom>
          <a:noFill/>
          <a:ln>
            <a:noFill/>
          </a:ln>
        </p:spPr>
        <p:txBody>
          <a:bodyPr spcFirstLastPara="1" wrap="square" lIns="91425" tIns="90000" rIns="91425" bIns="0" anchor="b" anchorCtr="0">
            <a:noAutofit/>
          </a:bodyPr>
          <a:lstStyle>
            <a:lvl1pPr lvl="0" algn="l">
              <a:lnSpc>
                <a:spcPct val="100000"/>
              </a:lnSpc>
              <a:spcBef>
                <a:spcPts val="0"/>
              </a:spcBef>
              <a:spcAft>
                <a:spcPts val="0"/>
              </a:spcAft>
              <a:buSzPts val="1800"/>
              <a:buNone/>
              <a:defRPr>
                <a:solidFill>
                  <a:schemeClr val="dk2"/>
                </a:solidFill>
                <a:latin typeface="Anton"/>
                <a:ea typeface="Anton"/>
                <a:cs typeface="Anton"/>
                <a:sym typeface="Anton"/>
              </a:defRPr>
            </a:lvl1pPr>
            <a:lvl2pPr lvl="1" algn="l">
              <a:lnSpc>
                <a:spcPct val="100000"/>
              </a:lnSpc>
              <a:spcBef>
                <a:spcPts val="1600"/>
              </a:spcBef>
              <a:spcAft>
                <a:spcPts val="0"/>
              </a:spcAft>
              <a:buSzPts val="1400"/>
              <a:buNone/>
              <a:defRPr>
                <a:solidFill>
                  <a:schemeClr val="dk2"/>
                </a:solidFill>
                <a:latin typeface="Anton"/>
                <a:ea typeface="Anton"/>
                <a:cs typeface="Anton"/>
                <a:sym typeface="Anton"/>
              </a:defRPr>
            </a:lvl2pPr>
            <a:lvl3pPr lvl="2" algn="l">
              <a:lnSpc>
                <a:spcPct val="100000"/>
              </a:lnSpc>
              <a:spcBef>
                <a:spcPts val="1600"/>
              </a:spcBef>
              <a:spcAft>
                <a:spcPts val="0"/>
              </a:spcAft>
              <a:buSzPts val="1400"/>
              <a:buNone/>
              <a:defRPr>
                <a:solidFill>
                  <a:schemeClr val="dk2"/>
                </a:solidFill>
                <a:latin typeface="Anton"/>
                <a:ea typeface="Anton"/>
                <a:cs typeface="Anton"/>
                <a:sym typeface="Anton"/>
              </a:defRPr>
            </a:lvl3pPr>
            <a:lvl4pPr lvl="3" algn="l">
              <a:lnSpc>
                <a:spcPct val="100000"/>
              </a:lnSpc>
              <a:spcBef>
                <a:spcPts val="1600"/>
              </a:spcBef>
              <a:spcAft>
                <a:spcPts val="0"/>
              </a:spcAft>
              <a:buSzPts val="1400"/>
              <a:buNone/>
              <a:defRPr>
                <a:solidFill>
                  <a:schemeClr val="dk2"/>
                </a:solidFill>
                <a:latin typeface="Anton"/>
                <a:ea typeface="Anton"/>
                <a:cs typeface="Anton"/>
                <a:sym typeface="Anton"/>
              </a:defRPr>
            </a:lvl4pPr>
            <a:lvl5pPr lvl="4" algn="l">
              <a:lnSpc>
                <a:spcPct val="100000"/>
              </a:lnSpc>
              <a:spcBef>
                <a:spcPts val="1600"/>
              </a:spcBef>
              <a:spcAft>
                <a:spcPts val="0"/>
              </a:spcAft>
              <a:buSzPts val="1400"/>
              <a:buNone/>
              <a:defRPr>
                <a:solidFill>
                  <a:schemeClr val="dk2"/>
                </a:solidFill>
                <a:latin typeface="Anton"/>
                <a:ea typeface="Anton"/>
                <a:cs typeface="Anton"/>
                <a:sym typeface="Anton"/>
              </a:defRPr>
            </a:lvl5pPr>
            <a:lvl6pPr lvl="5" algn="l">
              <a:lnSpc>
                <a:spcPct val="100000"/>
              </a:lnSpc>
              <a:spcBef>
                <a:spcPts val="1600"/>
              </a:spcBef>
              <a:spcAft>
                <a:spcPts val="0"/>
              </a:spcAft>
              <a:buSzPts val="1400"/>
              <a:buNone/>
              <a:defRPr>
                <a:solidFill>
                  <a:schemeClr val="dk2"/>
                </a:solidFill>
                <a:latin typeface="Anton"/>
                <a:ea typeface="Anton"/>
                <a:cs typeface="Anton"/>
                <a:sym typeface="Anton"/>
              </a:defRPr>
            </a:lvl6pPr>
            <a:lvl7pPr lvl="6" algn="l">
              <a:lnSpc>
                <a:spcPct val="100000"/>
              </a:lnSpc>
              <a:spcBef>
                <a:spcPts val="1600"/>
              </a:spcBef>
              <a:spcAft>
                <a:spcPts val="0"/>
              </a:spcAft>
              <a:buSzPts val="1400"/>
              <a:buNone/>
              <a:defRPr>
                <a:solidFill>
                  <a:schemeClr val="dk2"/>
                </a:solidFill>
                <a:latin typeface="Anton"/>
                <a:ea typeface="Anton"/>
                <a:cs typeface="Anton"/>
                <a:sym typeface="Anton"/>
              </a:defRPr>
            </a:lvl7pPr>
            <a:lvl8pPr lvl="7" algn="l">
              <a:lnSpc>
                <a:spcPct val="100000"/>
              </a:lnSpc>
              <a:spcBef>
                <a:spcPts val="1600"/>
              </a:spcBef>
              <a:spcAft>
                <a:spcPts val="0"/>
              </a:spcAft>
              <a:buSzPts val="1400"/>
              <a:buNone/>
              <a:defRPr>
                <a:solidFill>
                  <a:schemeClr val="dk2"/>
                </a:solidFill>
                <a:latin typeface="Anton"/>
                <a:ea typeface="Anton"/>
                <a:cs typeface="Anton"/>
                <a:sym typeface="Anton"/>
              </a:defRPr>
            </a:lvl8pPr>
            <a:lvl9pPr lvl="8" algn="l">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sp>
        <p:nvSpPr>
          <p:cNvPr id="238" name="Google Shape;238;p110"/>
          <p:cNvSpPr txBox="1">
            <a:spLocks noGrp="1"/>
          </p:cNvSpPr>
          <p:nvPr>
            <p:ph type="subTitle" idx="5"/>
          </p:nvPr>
        </p:nvSpPr>
        <p:spPr>
          <a:xfrm>
            <a:off x="728125" y="1926723"/>
            <a:ext cx="2493300" cy="75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lt1"/>
                </a:solidFill>
              </a:defRPr>
            </a:lvl1pPr>
            <a:lvl2pPr lvl="1" algn="r">
              <a:lnSpc>
                <a:spcPct val="100000"/>
              </a:lnSpc>
              <a:spcBef>
                <a:spcPts val="1600"/>
              </a:spcBef>
              <a:spcAft>
                <a:spcPts val="0"/>
              </a:spcAft>
              <a:buSzPts val="1400"/>
              <a:buNone/>
              <a:defRPr sz="1600">
                <a:solidFill>
                  <a:schemeClr val="lt1"/>
                </a:solidFill>
              </a:defRPr>
            </a:lvl2pPr>
            <a:lvl3pPr lvl="2" algn="r">
              <a:lnSpc>
                <a:spcPct val="100000"/>
              </a:lnSpc>
              <a:spcBef>
                <a:spcPts val="1600"/>
              </a:spcBef>
              <a:spcAft>
                <a:spcPts val="0"/>
              </a:spcAft>
              <a:buSzPts val="1400"/>
              <a:buNone/>
              <a:defRPr sz="1600">
                <a:solidFill>
                  <a:schemeClr val="lt1"/>
                </a:solidFill>
              </a:defRPr>
            </a:lvl3pPr>
            <a:lvl4pPr lvl="3" algn="r">
              <a:lnSpc>
                <a:spcPct val="100000"/>
              </a:lnSpc>
              <a:spcBef>
                <a:spcPts val="1600"/>
              </a:spcBef>
              <a:spcAft>
                <a:spcPts val="0"/>
              </a:spcAft>
              <a:buSzPts val="1400"/>
              <a:buNone/>
              <a:defRPr sz="1600">
                <a:solidFill>
                  <a:schemeClr val="lt1"/>
                </a:solidFill>
              </a:defRPr>
            </a:lvl4pPr>
            <a:lvl5pPr lvl="4" algn="r">
              <a:lnSpc>
                <a:spcPct val="100000"/>
              </a:lnSpc>
              <a:spcBef>
                <a:spcPts val="1600"/>
              </a:spcBef>
              <a:spcAft>
                <a:spcPts val="0"/>
              </a:spcAft>
              <a:buSzPts val="1400"/>
              <a:buNone/>
              <a:defRPr sz="1600">
                <a:solidFill>
                  <a:schemeClr val="lt1"/>
                </a:solidFill>
              </a:defRPr>
            </a:lvl5pPr>
            <a:lvl6pPr lvl="5" algn="r">
              <a:lnSpc>
                <a:spcPct val="100000"/>
              </a:lnSpc>
              <a:spcBef>
                <a:spcPts val="1600"/>
              </a:spcBef>
              <a:spcAft>
                <a:spcPts val="0"/>
              </a:spcAft>
              <a:buSzPts val="1400"/>
              <a:buNone/>
              <a:defRPr sz="1600">
                <a:solidFill>
                  <a:schemeClr val="lt1"/>
                </a:solidFill>
              </a:defRPr>
            </a:lvl6pPr>
            <a:lvl7pPr lvl="6" algn="r">
              <a:lnSpc>
                <a:spcPct val="100000"/>
              </a:lnSpc>
              <a:spcBef>
                <a:spcPts val="1600"/>
              </a:spcBef>
              <a:spcAft>
                <a:spcPts val="0"/>
              </a:spcAft>
              <a:buSzPts val="1400"/>
              <a:buNone/>
              <a:defRPr sz="1600">
                <a:solidFill>
                  <a:schemeClr val="lt1"/>
                </a:solidFill>
              </a:defRPr>
            </a:lvl7pPr>
            <a:lvl8pPr lvl="7" algn="r">
              <a:lnSpc>
                <a:spcPct val="100000"/>
              </a:lnSpc>
              <a:spcBef>
                <a:spcPts val="1600"/>
              </a:spcBef>
              <a:spcAft>
                <a:spcPts val="0"/>
              </a:spcAft>
              <a:buSzPts val="1400"/>
              <a:buNone/>
              <a:defRPr sz="1600">
                <a:solidFill>
                  <a:schemeClr val="lt1"/>
                </a:solidFill>
              </a:defRPr>
            </a:lvl8pPr>
            <a:lvl9pPr lvl="8" algn="r">
              <a:lnSpc>
                <a:spcPct val="100000"/>
              </a:lnSpc>
              <a:spcBef>
                <a:spcPts val="1600"/>
              </a:spcBef>
              <a:spcAft>
                <a:spcPts val="1600"/>
              </a:spcAft>
              <a:buSzPts val="1400"/>
              <a:buNone/>
              <a:defRPr sz="1600">
                <a:solidFill>
                  <a:schemeClr val="lt1"/>
                </a:solidFill>
              </a:defRPr>
            </a:lvl9pPr>
          </a:lstStyle>
          <a:p>
            <a:endParaRPr/>
          </a:p>
        </p:txBody>
      </p:sp>
      <p:sp>
        <p:nvSpPr>
          <p:cNvPr id="239" name="Google Shape;239;p110"/>
          <p:cNvSpPr txBox="1">
            <a:spLocks noGrp="1"/>
          </p:cNvSpPr>
          <p:nvPr>
            <p:ph type="subTitle" idx="6"/>
          </p:nvPr>
        </p:nvSpPr>
        <p:spPr>
          <a:xfrm>
            <a:off x="5930675" y="1926723"/>
            <a:ext cx="2493300" cy="75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lt1"/>
                </a:solidFill>
              </a:defRPr>
            </a:lvl1pPr>
            <a:lvl2pPr lvl="1" algn="l">
              <a:lnSpc>
                <a:spcPct val="100000"/>
              </a:lnSpc>
              <a:spcBef>
                <a:spcPts val="1600"/>
              </a:spcBef>
              <a:spcAft>
                <a:spcPts val="0"/>
              </a:spcAft>
              <a:buSzPts val="1400"/>
              <a:buNone/>
              <a:defRPr sz="1600">
                <a:solidFill>
                  <a:schemeClr val="lt1"/>
                </a:solidFill>
              </a:defRPr>
            </a:lvl2pPr>
            <a:lvl3pPr lvl="2" algn="l">
              <a:lnSpc>
                <a:spcPct val="100000"/>
              </a:lnSpc>
              <a:spcBef>
                <a:spcPts val="1600"/>
              </a:spcBef>
              <a:spcAft>
                <a:spcPts val="0"/>
              </a:spcAft>
              <a:buSzPts val="1400"/>
              <a:buNone/>
              <a:defRPr sz="1600">
                <a:solidFill>
                  <a:schemeClr val="lt1"/>
                </a:solidFill>
              </a:defRPr>
            </a:lvl3pPr>
            <a:lvl4pPr lvl="3" algn="l">
              <a:lnSpc>
                <a:spcPct val="100000"/>
              </a:lnSpc>
              <a:spcBef>
                <a:spcPts val="1600"/>
              </a:spcBef>
              <a:spcAft>
                <a:spcPts val="0"/>
              </a:spcAft>
              <a:buSzPts val="1400"/>
              <a:buNone/>
              <a:defRPr sz="1600">
                <a:solidFill>
                  <a:schemeClr val="lt1"/>
                </a:solidFill>
              </a:defRPr>
            </a:lvl4pPr>
            <a:lvl5pPr lvl="4" algn="l">
              <a:lnSpc>
                <a:spcPct val="100000"/>
              </a:lnSpc>
              <a:spcBef>
                <a:spcPts val="1600"/>
              </a:spcBef>
              <a:spcAft>
                <a:spcPts val="0"/>
              </a:spcAft>
              <a:buSzPts val="1400"/>
              <a:buNone/>
              <a:defRPr sz="1600">
                <a:solidFill>
                  <a:schemeClr val="lt1"/>
                </a:solidFill>
              </a:defRPr>
            </a:lvl5pPr>
            <a:lvl6pPr lvl="5" algn="l">
              <a:lnSpc>
                <a:spcPct val="100000"/>
              </a:lnSpc>
              <a:spcBef>
                <a:spcPts val="1600"/>
              </a:spcBef>
              <a:spcAft>
                <a:spcPts val="0"/>
              </a:spcAft>
              <a:buSzPts val="1400"/>
              <a:buNone/>
              <a:defRPr sz="1600">
                <a:solidFill>
                  <a:schemeClr val="lt1"/>
                </a:solidFill>
              </a:defRPr>
            </a:lvl6pPr>
            <a:lvl7pPr lvl="6" algn="l">
              <a:lnSpc>
                <a:spcPct val="100000"/>
              </a:lnSpc>
              <a:spcBef>
                <a:spcPts val="1600"/>
              </a:spcBef>
              <a:spcAft>
                <a:spcPts val="0"/>
              </a:spcAft>
              <a:buSzPts val="1400"/>
              <a:buNone/>
              <a:defRPr sz="1600">
                <a:solidFill>
                  <a:schemeClr val="lt1"/>
                </a:solidFill>
              </a:defRPr>
            </a:lvl7pPr>
            <a:lvl8pPr lvl="7" algn="l">
              <a:lnSpc>
                <a:spcPct val="100000"/>
              </a:lnSpc>
              <a:spcBef>
                <a:spcPts val="1600"/>
              </a:spcBef>
              <a:spcAft>
                <a:spcPts val="0"/>
              </a:spcAft>
              <a:buSzPts val="1400"/>
              <a:buNone/>
              <a:defRPr sz="1600">
                <a:solidFill>
                  <a:schemeClr val="lt1"/>
                </a:solidFill>
              </a:defRPr>
            </a:lvl8pPr>
            <a:lvl9pPr lvl="8" algn="l">
              <a:lnSpc>
                <a:spcPct val="100000"/>
              </a:lnSpc>
              <a:spcBef>
                <a:spcPts val="1600"/>
              </a:spcBef>
              <a:spcAft>
                <a:spcPts val="1600"/>
              </a:spcAft>
              <a:buSzPts val="1400"/>
              <a:buNone/>
              <a:defRPr sz="1600">
                <a:solidFill>
                  <a:schemeClr val="lt1"/>
                </a:solidFill>
              </a:defRPr>
            </a:lvl9pPr>
          </a:lstStyle>
          <a:p>
            <a:endParaRPr/>
          </a:p>
        </p:txBody>
      </p:sp>
      <p:sp>
        <p:nvSpPr>
          <p:cNvPr id="240" name="Google Shape;240;p110"/>
          <p:cNvSpPr txBox="1">
            <a:spLocks noGrp="1"/>
          </p:cNvSpPr>
          <p:nvPr>
            <p:ph type="subTitle" idx="7"/>
          </p:nvPr>
        </p:nvSpPr>
        <p:spPr>
          <a:xfrm>
            <a:off x="728125" y="1588225"/>
            <a:ext cx="2493300" cy="473100"/>
          </a:xfrm>
          <a:prstGeom prst="rect">
            <a:avLst/>
          </a:prstGeom>
          <a:noFill/>
          <a:ln>
            <a:noFill/>
          </a:ln>
        </p:spPr>
        <p:txBody>
          <a:bodyPr spcFirstLastPara="1" wrap="square" lIns="91425" tIns="90000" rIns="91425" bIns="0" anchor="b" anchorCtr="0">
            <a:noAutofit/>
          </a:bodyPr>
          <a:lstStyle>
            <a:lvl1pPr lvl="0" algn="r">
              <a:lnSpc>
                <a:spcPct val="100000"/>
              </a:lnSpc>
              <a:spcBef>
                <a:spcPts val="0"/>
              </a:spcBef>
              <a:spcAft>
                <a:spcPts val="0"/>
              </a:spcAft>
              <a:buSzPts val="1800"/>
              <a:buNone/>
              <a:defRPr>
                <a:solidFill>
                  <a:schemeClr val="dk2"/>
                </a:solidFill>
                <a:latin typeface="Anton"/>
                <a:ea typeface="Anton"/>
                <a:cs typeface="Anton"/>
                <a:sym typeface="Anton"/>
              </a:defRPr>
            </a:lvl1pPr>
            <a:lvl2pPr lvl="1" algn="r">
              <a:lnSpc>
                <a:spcPct val="100000"/>
              </a:lnSpc>
              <a:spcBef>
                <a:spcPts val="1600"/>
              </a:spcBef>
              <a:spcAft>
                <a:spcPts val="0"/>
              </a:spcAft>
              <a:buSzPts val="1400"/>
              <a:buNone/>
              <a:defRPr>
                <a:solidFill>
                  <a:schemeClr val="dk2"/>
                </a:solidFill>
                <a:latin typeface="Anton"/>
                <a:ea typeface="Anton"/>
                <a:cs typeface="Anton"/>
                <a:sym typeface="Anton"/>
              </a:defRPr>
            </a:lvl2pPr>
            <a:lvl3pPr lvl="2" algn="r">
              <a:lnSpc>
                <a:spcPct val="100000"/>
              </a:lnSpc>
              <a:spcBef>
                <a:spcPts val="1600"/>
              </a:spcBef>
              <a:spcAft>
                <a:spcPts val="0"/>
              </a:spcAft>
              <a:buSzPts val="1400"/>
              <a:buNone/>
              <a:defRPr>
                <a:solidFill>
                  <a:schemeClr val="dk2"/>
                </a:solidFill>
                <a:latin typeface="Anton"/>
                <a:ea typeface="Anton"/>
                <a:cs typeface="Anton"/>
                <a:sym typeface="Anton"/>
              </a:defRPr>
            </a:lvl3pPr>
            <a:lvl4pPr lvl="3" algn="r">
              <a:lnSpc>
                <a:spcPct val="100000"/>
              </a:lnSpc>
              <a:spcBef>
                <a:spcPts val="1600"/>
              </a:spcBef>
              <a:spcAft>
                <a:spcPts val="0"/>
              </a:spcAft>
              <a:buSzPts val="1400"/>
              <a:buNone/>
              <a:defRPr>
                <a:solidFill>
                  <a:schemeClr val="dk2"/>
                </a:solidFill>
                <a:latin typeface="Anton"/>
                <a:ea typeface="Anton"/>
                <a:cs typeface="Anton"/>
                <a:sym typeface="Anton"/>
              </a:defRPr>
            </a:lvl4pPr>
            <a:lvl5pPr lvl="4" algn="r">
              <a:lnSpc>
                <a:spcPct val="100000"/>
              </a:lnSpc>
              <a:spcBef>
                <a:spcPts val="1600"/>
              </a:spcBef>
              <a:spcAft>
                <a:spcPts val="0"/>
              </a:spcAft>
              <a:buSzPts val="1400"/>
              <a:buNone/>
              <a:defRPr>
                <a:solidFill>
                  <a:schemeClr val="dk2"/>
                </a:solidFill>
                <a:latin typeface="Anton"/>
                <a:ea typeface="Anton"/>
                <a:cs typeface="Anton"/>
                <a:sym typeface="Anton"/>
              </a:defRPr>
            </a:lvl5pPr>
            <a:lvl6pPr lvl="5" algn="r">
              <a:lnSpc>
                <a:spcPct val="100000"/>
              </a:lnSpc>
              <a:spcBef>
                <a:spcPts val="1600"/>
              </a:spcBef>
              <a:spcAft>
                <a:spcPts val="0"/>
              </a:spcAft>
              <a:buSzPts val="1400"/>
              <a:buNone/>
              <a:defRPr>
                <a:solidFill>
                  <a:schemeClr val="dk2"/>
                </a:solidFill>
                <a:latin typeface="Anton"/>
                <a:ea typeface="Anton"/>
                <a:cs typeface="Anton"/>
                <a:sym typeface="Anton"/>
              </a:defRPr>
            </a:lvl6pPr>
            <a:lvl7pPr lvl="6" algn="r">
              <a:lnSpc>
                <a:spcPct val="100000"/>
              </a:lnSpc>
              <a:spcBef>
                <a:spcPts val="1600"/>
              </a:spcBef>
              <a:spcAft>
                <a:spcPts val="0"/>
              </a:spcAft>
              <a:buSzPts val="1400"/>
              <a:buNone/>
              <a:defRPr>
                <a:solidFill>
                  <a:schemeClr val="dk2"/>
                </a:solidFill>
                <a:latin typeface="Anton"/>
                <a:ea typeface="Anton"/>
                <a:cs typeface="Anton"/>
                <a:sym typeface="Anton"/>
              </a:defRPr>
            </a:lvl7pPr>
            <a:lvl8pPr lvl="7" algn="r">
              <a:lnSpc>
                <a:spcPct val="100000"/>
              </a:lnSpc>
              <a:spcBef>
                <a:spcPts val="1600"/>
              </a:spcBef>
              <a:spcAft>
                <a:spcPts val="0"/>
              </a:spcAft>
              <a:buSzPts val="1400"/>
              <a:buNone/>
              <a:defRPr>
                <a:solidFill>
                  <a:schemeClr val="dk2"/>
                </a:solidFill>
                <a:latin typeface="Anton"/>
                <a:ea typeface="Anton"/>
                <a:cs typeface="Anton"/>
                <a:sym typeface="Anton"/>
              </a:defRPr>
            </a:lvl8pPr>
            <a:lvl9pPr lvl="8" algn="r">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sp>
        <p:nvSpPr>
          <p:cNvPr id="241" name="Google Shape;241;p110"/>
          <p:cNvSpPr txBox="1">
            <a:spLocks noGrp="1"/>
          </p:cNvSpPr>
          <p:nvPr>
            <p:ph type="subTitle" idx="8"/>
          </p:nvPr>
        </p:nvSpPr>
        <p:spPr>
          <a:xfrm>
            <a:off x="5930675" y="1588225"/>
            <a:ext cx="2493300" cy="473100"/>
          </a:xfrm>
          <a:prstGeom prst="rect">
            <a:avLst/>
          </a:prstGeom>
          <a:noFill/>
          <a:ln>
            <a:noFill/>
          </a:ln>
        </p:spPr>
        <p:txBody>
          <a:bodyPr spcFirstLastPara="1" wrap="square" lIns="91425" tIns="90000" rIns="91425" bIns="0" anchor="b" anchorCtr="0">
            <a:noAutofit/>
          </a:bodyPr>
          <a:lstStyle>
            <a:lvl1pPr lvl="0" algn="l">
              <a:lnSpc>
                <a:spcPct val="100000"/>
              </a:lnSpc>
              <a:spcBef>
                <a:spcPts val="0"/>
              </a:spcBef>
              <a:spcAft>
                <a:spcPts val="0"/>
              </a:spcAft>
              <a:buSzPts val="1800"/>
              <a:buNone/>
              <a:defRPr>
                <a:solidFill>
                  <a:schemeClr val="dk2"/>
                </a:solidFill>
                <a:latin typeface="Anton"/>
                <a:ea typeface="Anton"/>
                <a:cs typeface="Anton"/>
                <a:sym typeface="Anton"/>
              </a:defRPr>
            </a:lvl1pPr>
            <a:lvl2pPr lvl="1" algn="l">
              <a:lnSpc>
                <a:spcPct val="100000"/>
              </a:lnSpc>
              <a:spcBef>
                <a:spcPts val="1600"/>
              </a:spcBef>
              <a:spcAft>
                <a:spcPts val="0"/>
              </a:spcAft>
              <a:buSzPts val="1400"/>
              <a:buNone/>
              <a:defRPr>
                <a:solidFill>
                  <a:schemeClr val="dk2"/>
                </a:solidFill>
                <a:latin typeface="Anton"/>
                <a:ea typeface="Anton"/>
                <a:cs typeface="Anton"/>
                <a:sym typeface="Anton"/>
              </a:defRPr>
            </a:lvl2pPr>
            <a:lvl3pPr lvl="2" algn="l">
              <a:lnSpc>
                <a:spcPct val="100000"/>
              </a:lnSpc>
              <a:spcBef>
                <a:spcPts val="1600"/>
              </a:spcBef>
              <a:spcAft>
                <a:spcPts val="0"/>
              </a:spcAft>
              <a:buSzPts val="1400"/>
              <a:buNone/>
              <a:defRPr>
                <a:solidFill>
                  <a:schemeClr val="dk2"/>
                </a:solidFill>
                <a:latin typeface="Anton"/>
                <a:ea typeface="Anton"/>
                <a:cs typeface="Anton"/>
                <a:sym typeface="Anton"/>
              </a:defRPr>
            </a:lvl3pPr>
            <a:lvl4pPr lvl="3" algn="l">
              <a:lnSpc>
                <a:spcPct val="100000"/>
              </a:lnSpc>
              <a:spcBef>
                <a:spcPts val="1600"/>
              </a:spcBef>
              <a:spcAft>
                <a:spcPts val="0"/>
              </a:spcAft>
              <a:buSzPts val="1400"/>
              <a:buNone/>
              <a:defRPr>
                <a:solidFill>
                  <a:schemeClr val="dk2"/>
                </a:solidFill>
                <a:latin typeface="Anton"/>
                <a:ea typeface="Anton"/>
                <a:cs typeface="Anton"/>
                <a:sym typeface="Anton"/>
              </a:defRPr>
            </a:lvl4pPr>
            <a:lvl5pPr lvl="4" algn="l">
              <a:lnSpc>
                <a:spcPct val="100000"/>
              </a:lnSpc>
              <a:spcBef>
                <a:spcPts val="1600"/>
              </a:spcBef>
              <a:spcAft>
                <a:spcPts val="0"/>
              </a:spcAft>
              <a:buSzPts val="1400"/>
              <a:buNone/>
              <a:defRPr>
                <a:solidFill>
                  <a:schemeClr val="dk2"/>
                </a:solidFill>
                <a:latin typeface="Anton"/>
                <a:ea typeface="Anton"/>
                <a:cs typeface="Anton"/>
                <a:sym typeface="Anton"/>
              </a:defRPr>
            </a:lvl5pPr>
            <a:lvl6pPr lvl="5" algn="l">
              <a:lnSpc>
                <a:spcPct val="100000"/>
              </a:lnSpc>
              <a:spcBef>
                <a:spcPts val="1600"/>
              </a:spcBef>
              <a:spcAft>
                <a:spcPts val="0"/>
              </a:spcAft>
              <a:buSzPts val="1400"/>
              <a:buNone/>
              <a:defRPr>
                <a:solidFill>
                  <a:schemeClr val="dk2"/>
                </a:solidFill>
                <a:latin typeface="Anton"/>
                <a:ea typeface="Anton"/>
                <a:cs typeface="Anton"/>
                <a:sym typeface="Anton"/>
              </a:defRPr>
            </a:lvl6pPr>
            <a:lvl7pPr lvl="6" algn="l">
              <a:lnSpc>
                <a:spcPct val="100000"/>
              </a:lnSpc>
              <a:spcBef>
                <a:spcPts val="1600"/>
              </a:spcBef>
              <a:spcAft>
                <a:spcPts val="0"/>
              </a:spcAft>
              <a:buSzPts val="1400"/>
              <a:buNone/>
              <a:defRPr>
                <a:solidFill>
                  <a:schemeClr val="dk2"/>
                </a:solidFill>
                <a:latin typeface="Anton"/>
                <a:ea typeface="Anton"/>
                <a:cs typeface="Anton"/>
                <a:sym typeface="Anton"/>
              </a:defRPr>
            </a:lvl7pPr>
            <a:lvl8pPr lvl="7" algn="l">
              <a:lnSpc>
                <a:spcPct val="100000"/>
              </a:lnSpc>
              <a:spcBef>
                <a:spcPts val="1600"/>
              </a:spcBef>
              <a:spcAft>
                <a:spcPts val="0"/>
              </a:spcAft>
              <a:buSzPts val="1400"/>
              <a:buNone/>
              <a:defRPr>
                <a:solidFill>
                  <a:schemeClr val="dk2"/>
                </a:solidFill>
                <a:latin typeface="Anton"/>
                <a:ea typeface="Anton"/>
                <a:cs typeface="Anton"/>
                <a:sym typeface="Anton"/>
              </a:defRPr>
            </a:lvl8pPr>
            <a:lvl9pPr lvl="8" algn="l">
              <a:lnSpc>
                <a:spcPct val="100000"/>
              </a:lnSpc>
              <a:spcBef>
                <a:spcPts val="1600"/>
              </a:spcBef>
              <a:spcAft>
                <a:spcPts val="1600"/>
              </a:spcAft>
              <a:buSzPts val="1400"/>
              <a:buNone/>
              <a:defRPr>
                <a:solidFill>
                  <a:schemeClr val="dk2"/>
                </a:solidFill>
                <a:latin typeface="Anton"/>
                <a:ea typeface="Anton"/>
                <a:cs typeface="Anton"/>
                <a:sym typeface="Anton"/>
              </a:defRPr>
            </a:lvl9pPr>
          </a:lstStyle>
          <a:p>
            <a:endParaRPr/>
          </a:p>
        </p:txBody>
      </p:sp>
      <p:grpSp>
        <p:nvGrpSpPr>
          <p:cNvPr id="242" name="Google Shape;242;p110"/>
          <p:cNvGrpSpPr/>
          <p:nvPr/>
        </p:nvGrpSpPr>
        <p:grpSpPr>
          <a:xfrm>
            <a:off x="76200" y="76200"/>
            <a:ext cx="8991600" cy="4991100"/>
            <a:chOff x="76200" y="76200"/>
            <a:chExt cx="8991600" cy="4991100"/>
          </a:xfrm>
        </p:grpSpPr>
        <p:sp>
          <p:nvSpPr>
            <p:cNvPr id="243" name="Google Shape;243;p11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10"/>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1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10"/>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110"/>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8"/>
        <p:cNvGrpSpPr/>
        <p:nvPr/>
      </p:nvGrpSpPr>
      <p:grpSpPr>
        <a:xfrm>
          <a:off x="0" y="0"/>
          <a:ext cx="0" cy="0"/>
          <a:chOff x="0" y="0"/>
          <a:chExt cx="0" cy="0"/>
        </a:xfrm>
      </p:grpSpPr>
      <p:grpSp>
        <p:nvGrpSpPr>
          <p:cNvPr id="249" name="Google Shape;249;p111"/>
          <p:cNvGrpSpPr/>
          <p:nvPr/>
        </p:nvGrpSpPr>
        <p:grpSpPr>
          <a:xfrm>
            <a:off x="76200" y="76200"/>
            <a:ext cx="8991600" cy="4991100"/>
            <a:chOff x="76200" y="76200"/>
            <a:chExt cx="8991600" cy="4991100"/>
          </a:xfrm>
        </p:grpSpPr>
        <p:sp>
          <p:nvSpPr>
            <p:cNvPr id="250" name="Google Shape;250;p111"/>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11"/>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11"/>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11"/>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 name="Google Shape;254;p111"/>
          <p:cNvSpPr txBox="1">
            <a:spLocks noGrp="1"/>
          </p:cNvSpPr>
          <p:nvPr>
            <p:ph type="subTitle" idx="1"/>
          </p:nvPr>
        </p:nvSpPr>
        <p:spPr>
          <a:xfrm>
            <a:off x="1734975" y="3316850"/>
            <a:ext cx="5674200" cy="59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solidFill>
                  <a:schemeClr val="lt1"/>
                </a:solidFil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255" name="Google Shape;255;p111"/>
          <p:cNvSpPr txBox="1">
            <a:spLocks noGrp="1"/>
          </p:cNvSpPr>
          <p:nvPr>
            <p:ph type="title" hasCustomPrompt="1"/>
          </p:nvPr>
        </p:nvSpPr>
        <p:spPr>
          <a:xfrm>
            <a:off x="1027000" y="1690300"/>
            <a:ext cx="7089900" cy="123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9600"/>
              <a:buNone/>
              <a:defRPr sz="9000">
                <a:solidFill>
                  <a:schemeClr val="dk2"/>
                </a:solidFill>
              </a:defRPr>
            </a:lvl1pPr>
            <a:lvl2pPr lvl="1"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2">
    <p:spTree>
      <p:nvGrpSpPr>
        <p:cNvPr id="1" name="Shape 256"/>
        <p:cNvGrpSpPr/>
        <p:nvPr/>
      </p:nvGrpSpPr>
      <p:grpSpPr>
        <a:xfrm>
          <a:off x="0" y="0"/>
          <a:ext cx="0" cy="0"/>
          <a:chOff x="0" y="0"/>
          <a:chExt cx="0" cy="0"/>
        </a:xfrm>
      </p:grpSpPr>
      <p:sp>
        <p:nvSpPr>
          <p:cNvPr id="257" name="Google Shape;257;p112"/>
          <p:cNvSpPr txBox="1">
            <a:spLocks noGrp="1"/>
          </p:cNvSpPr>
          <p:nvPr>
            <p:ph type="title"/>
          </p:nvPr>
        </p:nvSpPr>
        <p:spPr>
          <a:xfrm>
            <a:off x="3644400" y="539600"/>
            <a:ext cx="1855200" cy="171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58" name="Google Shape;258;p112"/>
          <p:cNvSpPr txBox="1">
            <a:spLocks noGrp="1"/>
          </p:cNvSpPr>
          <p:nvPr>
            <p:ph type="subTitle" idx="1"/>
          </p:nvPr>
        </p:nvSpPr>
        <p:spPr>
          <a:xfrm>
            <a:off x="3093600" y="2325450"/>
            <a:ext cx="2956800" cy="49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9" name="Google Shape;259;p112"/>
          <p:cNvSpPr txBox="1">
            <a:spLocks noGrp="1"/>
          </p:cNvSpPr>
          <p:nvPr>
            <p:ph type="title" idx="2"/>
          </p:nvPr>
        </p:nvSpPr>
        <p:spPr>
          <a:xfrm>
            <a:off x="3906300" y="3496300"/>
            <a:ext cx="1331400" cy="110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200">
                <a:solidFill>
                  <a:schemeClr val="lt1"/>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grpSp>
        <p:nvGrpSpPr>
          <p:cNvPr id="260" name="Google Shape;260;p112"/>
          <p:cNvGrpSpPr/>
          <p:nvPr/>
        </p:nvGrpSpPr>
        <p:grpSpPr>
          <a:xfrm>
            <a:off x="76200" y="76200"/>
            <a:ext cx="8991600" cy="4991100"/>
            <a:chOff x="76200" y="76200"/>
            <a:chExt cx="8991600" cy="4991100"/>
          </a:xfrm>
        </p:grpSpPr>
        <p:sp>
          <p:nvSpPr>
            <p:cNvPr id="261" name="Google Shape;261;p11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1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1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1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265"/>
        <p:cNvGrpSpPr/>
        <p:nvPr/>
      </p:nvGrpSpPr>
      <p:grpSpPr>
        <a:xfrm>
          <a:off x="0" y="0"/>
          <a:ext cx="0" cy="0"/>
          <a:chOff x="0" y="0"/>
          <a:chExt cx="0" cy="0"/>
        </a:xfrm>
      </p:grpSpPr>
      <p:sp>
        <p:nvSpPr>
          <p:cNvPr id="266" name="Google Shape;266;p113"/>
          <p:cNvSpPr txBox="1">
            <a:spLocks noGrp="1"/>
          </p:cNvSpPr>
          <p:nvPr>
            <p:ph type="title"/>
          </p:nvPr>
        </p:nvSpPr>
        <p:spPr>
          <a:xfrm>
            <a:off x="728125" y="617700"/>
            <a:ext cx="4020000" cy="4060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4800"/>
              <a:buNone/>
              <a:defRPr sz="5000">
                <a:solidFill>
                  <a:schemeClr val="dk1"/>
                </a:solidFill>
              </a:defRPr>
            </a:lvl1pPr>
            <a:lvl2pPr lvl="1" algn="l">
              <a:lnSpc>
                <a:spcPct val="100000"/>
              </a:lnSpc>
              <a:spcBef>
                <a:spcPts val="0"/>
              </a:spcBef>
              <a:spcAft>
                <a:spcPts val="0"/>
              </a:spcAft>
              <a:buSzPts val="4800"/>
              <a:buFont typeface="DM Sans"/>
              <a:buNone/>
              <a:defRPr sz="4800">
                <a:latin typeface="DM Sans"/>
                <a:ea typeface="DM Sans"/>
                <a:cs typeface="DM Sans"/>
                <a:sym typeface="DM Sans"/>
              </a:defRPr>
            </a:lvl2pPr>
            <a:lvl3pPr lvl="2" algn="l">
              <a:lnSpc>
                <a:spcPct val="100000"/>
              </a:lnSpc>
              <a:spcBef>
                <a:spcPts val="0"/>
              </a:spcBef>
              <a:spcAft>
                <a:spcPts val="0"/>
              </a:spcAft>
              <a:buSzPts val="4800"/>
              <a:buFont typeface="DM Sans"/>
              <a:buNone/>
              <a:defRPr sz="4800">
                <a:latin typeface="DM Sans"/>
                <a:ea typeface="DM Sans"/>
                <a:cs typeface="DM Sans"/>
                <a:sym typeface="DM Sans"/>
              </a:defRPr>
            </a:lvl3pPr>
            <a:lvl4pPr lvl="3" algn="l">
              <a:lnSpc>
                <a:spcPct val="100000"/>
              </a:lnSpc>
              <a:spcBef>
                <a:spcPts val="0"/>
              </a:spcBef>
              <a:spcAft>
                <a:spcPts val="0"/>
              </a:spcAft>
              <a:buSzPts val="4800"/>
              <a:buFont typeface="DM Sans"/>
              <a:buNone/>
              <a:defRPr sz="4800">
                <a:latin typeface="DM Sans"/>
                <a:ea typeface="DM Sans"/>
                <a:cs typeface="DM Sans"/>
                <a:sym typeface="DM Sans"/>
              </a:defRPr>
            </a:lvl4pPr>
            <a:lvl5pPr lvl="4" algn="l">
              <a:lnSpc>
                <a:spcPct val="100000"/>
              </a:lnSpc>
              <a:spcBef>
                <a:spcPts val="0"/>
              </a:spcBef>
              <a:spcAft>
                <a:spcPts val="0"/>
              </a:spcAft>
              <a:buSzPts val="4800"/>
              <a:buFont typeface="DM Sans"/>
              <a:buNone/>
              <a:defRPr sz="4800">
                <a:latin typeface="DM Sans"/>
                <a:ea typeface="DM Sans"/>
                <a:cs typeface="DM Sans"/>
                <a:sym typeface="DM Sans"/>
              </a:defRPr>
            </a:lvl5pPr>
            <a:lvl6pPr lvl="5" algn="l">
              <a:lnSpc>
                <a:spcPct val="100000"/>
              </a:lnSpc>
              <a:spcBef>
                <a:spcPts val="0"/>
              </a:spcBef>
              <a:spcAft>
                <a:spcPts val="0"/>
              </a:spcAft>
              <a:buSzPts val="4800"/>
              <a:buFont typeface="DM Sans"/>
              <a:buNone/>
              <a:defRPr sz="4800">
                <a:latin typeface="DM Sans"/>
                <a:ea typeface="DM Sans"/>
                <a:cs typeface="DM Sans"/>
                <a:sym typeface="DM Sans"/>
              </a:defRPr>
            </a:lvl6pPr>
            <a:lvl7pPr lvl="6" algn="l">
              <a:lnSpc>
                <a:spcPct val="100000"/>
              </a:lnSpc>
              <a:spcBef>
                <a:spcPts val="0"/>
              </a:spcBef>
              <a:spcAft>
                <a:spcPts val="0"/>
              </a:spcAft>
              <a:buSzPts val="4800"/>
              <a:buFont typeface="DM Sans"/>
              <a:buNone/>
              <a:defRPr sz="4800">
                <a:latin typeface="DM Sans"/>
                <a:ea typeface="DM Sans"/>
                <a:cs typeface="DM Sans"/>
                <a:sym typeface="DM Sans"/>
              </a:defRPr>
            </a:lvl7pPr>
            <a:lvl8pPr lvl="7" algn="l">
              <a:lnSpc>
                <a:spcPct val="100000"/>
              </a:lnSpc>
              <a:spcBef>
                <a:spcPts val="0"/>
              </a:spcBef>
              <a:spcAft>
                <a:spcPts val="0"/>
              </a:spcAft>
              <a:buSzPts val="4800"/>
              <a:buFont typeface="DM Sans"/>
              <a:buNone/>
              <a:defRPr sz="4800">
                <a:latin typeface="DM Sans"/>
                <a:ea typeface="DM Sans"/>
                <a:cs typeface="DM Sans"/>
                <a:sym typeface="DM Sans"/>
              </a:defRPr>
            </a:lvl8pPr>
            <a:lvl9pPr lvl="8" algn="l">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grpSp>
        <p:nvGrpSpPr>
          <p:cNvPr id="267" name="Google Shape;267;p113"/>
          <p:cNvGrpSpPr/>
          <p:nvPr/>
        </p:nvGrpSpPr>
        <p:grpSpPr>
          <a:xfrm>
            <a:off x="76200" y="76200"/>
            <a:ext cx="8991600" cy="4991100"/>
            <a:chOff x="76200" y="76200"/>
            <a:chExt cx="8991600" cy="4991100"/>
          </a:xfrm>
        </p:grpSpPr>
        <p:sp>
          <p:nvSpPr>
            <p:cNvPr id="268" name="Google Shape;268;p113"/>
            <p:cNvSpPr/>
            <p:nvPr/>
          </p:nvSpPr>
          <p:spPr>
            <a:xfrm>
              <a:off x="76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13"/>
            <p:cNvSpPr/>
            <p:nvPr/>
          </p:nvSpPr>
          <p:spPr>
            <a:xfrm>
              <a:off x="8797200" y="762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13"/>
            <p:cNvSpPr/>
            <p:nvPr/>
          </p:nvSpPr>
          <p:spPr>
            <a:xfrm>
              <a:off x="76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13"/>
            <p:cNvSpPr/>
            <p:nvPr/>
          </p:nvSpPr>
          <p:spPr>
            <a:xfrm>
              <a:off x="8797200" y="4796700"/>
              <a:ext cx="270600" cy="270600"/>
            </a:xfrm>
            <a:prstGeom prst="mathPlus">
              <a:avLst>
                <a:gd name="adj1" fmla="val 65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72"/>
        <p:cNvGrpSpPr/>
        <p:nvPr/>
      </p:nvGrpSpPr>
      <p:grpSpPr>
        <a:xfrm>
          <a:off x="0" y="0"/>
          <a:ext cx="0" cy="0"/>
          <a:chOff x="0" y="0"/>
          <a:chExt cx="0" cy="0"/>
        </a:xfrm>
      </p:grpSpPr>
      <p:sp>
        <p:nvSpPr>
          <p:cNvPr id="273" name="Google Shape;273;p114"/>
          <p:cNvSpPr txBox="1">
            <a:spLocks noGrp="1"/>
          </p:cNvSpPr>
          <p:nvPr>
            <p:ph type="subTitle" idx="1"/>
          </p:nvPr>
        </p:nvSpPr>
        <p:spPr>
          <a:xfrm>
            <a:off x="2077950" y="3379325"/>
            <a:ext cx="4988100" cy="1233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lt1"/>
                </a:solidFill>
              </a:defRPr>
            </a:lvl1pPr>
            <a:lvl2pPr lvl="1" algn="ctr">
              <a:lnSpc>
                <a:spcPct val="100000"/>
              </a:lnSpc>
              <a:spcBef>
                <a:spcPts val="1600"/>
              </a:spcBef>
              <a:spcAft>
                <a:spcPts val="0"/>
              </a:spcAft>
              <a:buSzPts val="1400"/>
              <a:buNone/>
              <a:defRPr sz="1600">
                <a:solidFill>
                  <a:schemeClr val="lt1"/>
                </a:solidFill>
              </a:defRPr>
            </a:lvl2pPr>
            <a:lvl3pPr lvl="2" algn="ctr">
              <a:lnSpc>
                <a:spcPct val="100000"/>
              </a:lnSpc>
              <a:spcBef>
                <a:spcPts val="1600"/>
              </a:spcBef>
              <a:spcAft>
                <a:spcPts val="0"/>
              </a:spcAft>
              <a:buSzPts val="1400"/>
              <a:buNone/>
              <a:defRPr sz="1600">
                <a:solidFill>
                  <a:schemeClr val="lt1"/>
                </a:solidFill>
              </a:defRPr>
            </a:lvl3pPr>
            <a:lvl4pPr lvl="3" algn="ctr">
              <a:lnSpc>
                <a:spcPct val="100000"/>
              </a:lnSpc>
              <a:spcBef>
                <a:spcPts val="1600"/>
              </a:spcBef>
              <a:spcAft>
                <a:spcPts val="0"/>
              </a:spcAft>
              <a:buSzPts val="1400"/>
              <a:buNone/>
              <a:defRPr sz="1600">
                <a:solidFill>
                  <a:schemeClr val="lt1"/>
                </a:solidFill>
              </a:defRPr>
            </a:lvl4pPr>
            <a:lvl5pPr lvl="4" algn="ctr">
              <a:lnSpc>
                <a:spcPct val="100000"/>
              </a:lnSpc>
              <a:spcBef>
                <a:spcPts val="1600"/>
              </a:spcBef>
              <a:spcAft>
                <a:spcPts val="0"/>
              </a:spcAft>
              <a:buSzPts val="1400"/>
              <a:buNone/>
              <a:defRPr sz="1600">
                <a:solidFill>
                  <a:schemeClr val="lt1"/>
                </a:solidFill>
              </a:defRPr>
            </a:lvl5pPr>
            <a:lvl6pPr lvl="5" algn="ctr">
              <a:lnSpc>
                <a:spcPct val="100000"/>
              </a:lnSpc>
              <a:spcBef>
                <a:spcPts val="1600"/>
              </a:spcBef>
              <a:spcAft>
                <a:spcPts val="0"/>
              </a:spcAft>
              <a:buSzPts val="1400"/>
              <a:buNone/>
              <a:defRPr sz="1600">
                <a:solidFill>
                  <a:schemeClr val="lt1"/>
                </a:solidFill>
              </a:defRPr>
            </a:lvl6pPr>
            <a:lvl7pPr lvl="6" algn="ctr">
              <a:lnSpc>
                <a:spcPct val="100000"/>
              </a:lnSpc>
              <a:spcBef>
                <a:spcPts val="1600"/>
              </a:spcBef>
              <a:spcAft>
                <a:spcPts val="0"/>
              </a:spcAft>
              <a:buSzPts val="1400"/>
              <a:buNone/>
              <a:defRPr sz="1600">
                <a:solidFill>
                  <a:schemeClr val="lt1"/>
                </a:solidFill>
              </a:defRPr>
            </a:lvl7pPr>
            <a:lvl8pPr lvl="7" algn="ctr">
              <a:lnSpc>
                <a:spcPct val="100000"/>
              </a:lnSpc>
              <a:spcBef>
                <a:spcPts val="1600"/>
              </a:spcBef>
              <a:spcAft>
                <a:spcPts val="0"/>
              </a:spcAft>
              <a:buSzPts val="1400"/>
              <a:buNone/>
              <a:defRPr sz="1600">
                <a:solidFill>
                  <a:schemeClr val="lt1"/>
                </a:solidFill>
              </a:defRPr>
            </a:lvl8pPr>
            <a:lvl9pPr lvl="8" algn="ctr">
              <a:lnSpc>
                <a:spcPct val="100000"/>
              </a:lnSpc>
              <a:spcBef>
                <a:spcPts val="1600"/>
              </a:spcBef>
              <a:spcAft>
                <a:spcPts val="1600"/>
              </a:spcAft>
              <a:buSzPts val="1400"/>
              <a:buNone/>
              <a:defRPr sz="1600">
                <a:solidFill>
                  <a:schemeClr val="lt1"/>
                </a:solidFill>
              </a:defRPr>
            </a:lvl9pPr>
          </a:lstStyle>
          <a:p>
            <a:endParaRPr/>
          </a:p>
        </p:txBody>
      </p:sp>
      <p:sp>
        <p:nvSpPr>
          <p:cNvPr id="274" name="Google Shape;274;p114"/>
          <p:cNvSpPr txBox="1">
            <a:spLocks noGrp="1"/>
          </p:cNvSpPr>
          <p:nvPr>
            <p:ph type="ctrTitle"/>
          </p:nvPr>
        </p:nvSpPr>
        <p:spPr>
          <a:xfrm>
            <a:off x="1410600" y="2548402"/>
            <a:ext cx="6322800" cy="82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48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grpSp>
        <p:nvGrpSpPr>
          <p:cNvPr id="275" name="Google Shape;275;p114"/>
          <p:cNvGrpSpPr/>
          <p:nvPr/>
        </p:nvGrpSpPr>
        <p:grpSpPr>
          <a:xfrm>
            <a:off x="76200" y="76200"/>
            <a:ext cx="8991600" cy="4991100"/>
            <a:chOff x="76200" y="76200"/>
            <a:chExt cx="8991600" cy="4991100"/>
          </a:xfrm>
        </p:grpSpPr>
        <p:sp>
          <p:nvSpPr>
            <p:cNvPr id="276" name="Google Shape;276;p11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3">
  <p:cSld name="CUSTOM_3">
    <p:spTree>
      <p:nvGrpSpPr>
        <p:cNvPr id="1" name="Shape 280"/>
        <p:cNvGrpSpPr/>
        <p:nvPr/>
      </p:nvGrpSpPr>
      <p:grpSpPr>
        <a:xfrm>
          <a:off x="0" y="0"/>
          <a:ext cx="0" cy="0"/>
          <a:chOff x="0" y="0"/>
          <a:chExt cx="0" cy="0"/>
        </a:xfrm>
      </p:grpSpPr>
      <p:sp>
        <p:nvSpPr>
          <p:cNvPr id="281" name="Google Shape;281;p115"/>
          <p:cNvSpPr txBox="1">
            <a:spLocks noGrp="1"/>
          </p:cNvSpPr>
          <p:nvPr>
            <p:ph type="title"/>
          </p:nvPr>
        </p:nvSpPr>
        <p:spPr>
          <a:xfrm>
            <a:off x="720000" y="2320775"/>
            <a:ext cx="3367800" cy="171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2" name="Google Shape;282;p115"/>
          <p:cNvSpPr txBox="1">
            <a:spLocks noGrp="1"/>
          </p:cNvSpPr>
          <p:nvPr>
            <p:ph type="subTitle" idx="1"/>
          </p:nvPr>
        </p:nvSpPr>
        <p:spPr>
          <a:xfrm>
            <a:off x="720000" y="4106625"/>
            <a:ext cx="2956800" cy="494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3" name="Google Shape;283;p115"/>
          <p:cNvSpPr txBox="1">
            <a:spLocks noGrp="1"/>
          </p:cNvSpPr>
          <p:nvPr>
            <p:ph type="title" idx="2"/>
          </p:nvPr>
        </p:nvSpPr>
        <p:spPr>
          <a:xfrm>
            <a:off x="4949100" y="524500"/>
            <a:ext cx="3468900" cy="1104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7200">
                <a:solidFill>
                  <a:schemeClr val="lt1"/>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grpSp>
        <p:nvGrpSpPr>
          <p:cNvPr id="284" name="Google Shape;284;p115"/>
          <p:cNvGrpSpPr/>
          <p:nvPr/>
        </p:nvGrpSpPr>
        <p:grpSpPr>
          <a:xfrm>
            <a:off x="76200" y="76200"/>
            <a:ext cx="8991600" cy="4991100"/>
            <a:chOff x="76200" y="76200"/>
            <a:chExt cx="8991600" cy="4991100"/>
          </a:xfrm>
        </p:grpSpPr>
        <p:sp>
          <p:nvSpPr>
            <p:cNvPr id="285" name="Google Shape;285;p11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15"/>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1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15"/>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6">
    <p:spTree>
      <p:nvGrpSpPr>
        <p:cNvPr id="1" name="Shape 289"/>
        <p:cNvGrpSpPr/>
        <p:nvPr/>
      </p:nvGrpSpPr>
      <p:grpSpPr>
        <a:xfrm>
          <a:off x="0" y="0"/>
          <a:ext cx="0" cy="0"/>
          <a:chOff x="0" y="0"/>
          <a:chExt cx="0" cy="0"/>
        </a:xfrm>
      </p:grpSpPr>
      <p:sp>
        <p:nvSpPr>
          <p:cNvPr id="290" name="Google Shape;290;p116"/>
          <p:cNvSpPr txBox="1">
            <a:spLocks noGrp="1"/>
          </p:cNvSpPr>
          <p:nvPr>
            <p:ph type="title"/>
          </p:nvPr>
        </p:nvSpPr>
        <p:spPr>
          <a:xfrm>
            <a:off x="915653" y="1413450"/>
            <a:ext cx="2479200" cy="432000"/>
          </a:xfrm>
          <a:prstGeom prst="rect">
            <a:avLst/>
          </a:prstGeom>
          <a:noFill/>
          <a:ln>
            <a:noFill/>
          </a:ln>
        </p:spPr>
        <p:txBody>
          <a:bodyPr spcFirstLastPara="1" wrap="square" lIns="36000" tIns="0" rIns="0" bIns="0" anchor="t" anchorCtr="0">
            <a:noAutofit/>
          </a:bodyPr>
          <a:lstStyle>
            <a:lvl1pPr lvl="0" algn="r">
              <a:lnSpc>
                <a:spcPct val="100000"/>
              </a:lnSpc>
              <a:spcBef>
                <a:spcPts val="0"/>
              </a:spcBef>
              <a:spcAft>
                <a:spcPts val="0"/>
              </a:spcAft>
              <a:buClr>
                <a:schemeClr val="dk1"/>
              </a:buClr>
              <a:buSzPts val="2400"/>
              <a:buNone/>
              <a:defRPr sz="1800" i="0">
                <a:solidFill>
                  <a:schemeClr val="accent4"/>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1" name="Google Shape;291;p116"/>
          <p:cNvSpPr txBox="1">
            <a:spLocks noGrp="1"/>
          </p:cNvSpPr>
          <p:nvPr>
            <p:ph type="subTitle" idx="1"/>
          </p:nvPr>
        </p:nvSpPr>
        <p:spPr>
          <a:xfrm>
            <a:off x="915652" y="1616845"/>
            <a:ext cx="2555100" cy="594600"/>
          </a:xfrm>
          <a:prstGeom prst="rect">
            <a:avLst/>
          </a:prstGeom>
          <a:noFill/>
          <a:ln>
            <a:noFill/>
          </a:ln>
        </p:spPr>
        <p:txBody>
          <a:bodyPr spcFirstLastPara="1" wrap="square" lIns="36000" tIns="91425" rIns="91425" bIns="91425" anchor="t" anchorCtr="0">
            <a:noAutofit/>
          </a:bodyPr>
          <a:lstStyle>
            <a:lvl1pPr lvl="0" algn="r">
              <a:lnSpc>
                <a:spcPct val="100000"/>
              </a:lnSpc>
              <a:spcBef>
                <a:spcPts val="0"/>
              </a:spcBef>
              <a:spcAft>
                <a:spcPts val="0"/>
              </a:spcAft>
              <a:buSzPts val="1800"/>
              <a:buNone/>
              <a:defRPr sz="1600">
                <a:solidFill>
                  <a:schemeClr val="accent3"/>
                </a:solidFill>
              </a:defRPr>
            </a:lvl1pPr>
            <a:lvl2pPr lvl="1" algn="r">
              <a:lnSpc>
                <a:spcPct val="100000"/>
              </a:lnSpc>
              <a:spcBef>
                <a:spcPts val="1600"/>
              </a:spcBef>
              <a:spcAft>
                <a:spcPts val="0"/>
              </a:spcAft>
              <a:buSzPts val="1400"/>
              <a:buNone/>
              <a:defRPr sz="1600">
                <a:solidFill>
                  <a:schemeClr val="accent3"/>
                </a:solidFill>
              </a:defRPr>
            </a:lvl2pPr>
            <a:lvl3pPr lvl="2" algn="r">
              <a:lnSpc>
                <a:spcPct val="100000"/>
              </a:lnSpc>
              <a:spcBef>
                <a:spcPts val="1600"/>
              </a:spcBef>
              <a:spcAft>
                <a:spcPts val="0"/>
              </a:spcAft>
              <a:buSzPts val="1400"/>
              <a:buNone/>
              <a:defRPr sz="1600">
                <a:solidFill>
                  <a:schemeClr val="accent3"/>
                </a:solidFill>
              </a:defRPr>
            </a:lvl3pPr>
            <a:lvl4pPr lvl="3" algn="r">
              <a:lnSpc>
                <a:spcPct val="100000"/>
              </a:lnSpc>
              <a:spcBef>
                <a:spcPts val="1600"/>
              </a:spcBef>
              <a:spcAft>
                <a:spcPts val="0"/>
              </a:spcAft>
              <a:buSzPts val="1400"/>
              <a:buNone/>
              <a:defRPr sz="1600">
                <a:solidFill>
                  <a:schemeClr val="accent3"/>
                </a:solidFill>
              </a:defRPr>
            </a:lvl4pPr>
            <a:lvl5pPr lvl="4" algn="r">
              <a:lnSpc>
                <a:spcPct val="100000"/>
              </a:lnSpc>
              <a:spcBef>
                <a:spcPts val="1600"/>
              </a:spcBef>
              <a:spcAft>
                <a:spcPts val="0"/>
              </a:spcAft>
              <a:buSzPts val="1400"/>
              <a:buNone/>
              <a:defRPr sz="1600">
                <a:solidFill>
                  <a:schemeClr val="accent3"/>
                </a:solidFill>
              </a:defRPr>
            </a:lvl5pPr>
            <a:lvl6pPr lvl="5" algn="r">
              <a:lnSpc>
                <a:spcPct val="100000"/>
              </a:lnSpc>
              <a:spcBef>
                <a:spcPts val="1600"/>
              </a:spcBef>
              <a:spcAft>
                <a:spcPts val="0"/>
              </a:spcAft>
              <a:buSzPts val="1400"/>
              <a:buNone/>
              <a:defRPr sz="1600">
                <a:solidFill>
                  <a:schemeClr val="accent3"/>
                </a:solidFill>
              </a:defRPr>
            </a:lvl6pPr>
            <a:lvl7pPr lvl="6" algn="r">
              <a:lnSpc>
                <a:spcPct val="100000"/>
              </a:lnSpc>
              <a:spcBef>
                <a:spcPts val="1600"/>
              </a:spcBef>
              <a:spcAft>
                <a:spcPts val="0"/>
              </a:spcAft>
              <a:buSzPts val="1400"/>
              <a:buNone/>
              <a:defRPr sz="1600">
                <a:solidFill>
                  <a:schemeClr val="accent3"/>
                </a:solidFill>
              </a:defRPr>
            </a:lvl7pPr>
            <a:lvl8pPr lvl="7" algn="r">
              <a:lnSpc>
                <a:spcPct val="100000"/>
              </a:lnSpc>
              <a:spcBef>
                <a:spcPts val="1600"/>
              </a:spcBef>
              <a:spcAft>
                <a:spcPts val="0"/>
              </a:spcAft>
              <a:buSzPts val="1400"/>
              <a:buNone/>
              <a:defRPr sz="1600">
                <a:solidFill>
                  <a:schemeClr val="accent3"/>
                </a:solidFill>
              </a:defRPr>
            </a:lvl8pPr>
            <a:lvl9pPr lvl="8" algn="r">
              <a:lnSpc>
                <a:spcPct val="100000"/>
              </a:lnSpc>
              <a:spcBef>
                <a:spcPts val="1600"/>
              </a:spcBef>
              <a:spcAft>
                <a:spcPts val="1600"/>
              </a:spcAft>
              <a:buSzPts val="1400"/>
              <a:buNone/>
              <a:defRPr sz="1600">
                <a:solidFill>
                  <a:schemeClr val="accent3"/>
                </a:solidFill>
              </a:defRPr>
            </a:lvl9pPr>
          </a:lstStyle>
          <a:p>
            <a:endParaRPr/>
          </a:p>
        </p:txBody>
      </p:sp>
      <p:sp>
        <p:nvSpPr>
          <p:cNvPr id="292" name="Google Shape;292;p116"/>
          <p:cNvSpPr txBox="1">
            <a:spLocks noGrp="1"/>
          </p:cNvSpPr>
          <p:nvPr>
            <p:ph type="title" idx="2"/>
          </p:nvPr>
        </p:nvSpPr>
        <p:spPr>
          <a:xfrm>
            <a:off x="5673897" y="2544672"/>
            <a:ext cx="2554500" cy="432000"/>
          </a:xfrm>
          <a:prstGeom prst="rect">
            <a:avLst/>
          </a:prstGeom>
          <a:noFill/>
          <a:ln>
            <a:noFill/>
          </a:ln>
        </p:spPr>
        <p:txBody>
          <a:bodyPr spcFirstLastPara="1" wrap="square" lIns="36000" tIns="0" rIns="0" bIns="0" anchor="t" anchorCtr="0">
            <a:noAutofit/>
          </a:bodyPr>
          <a:lstStyle>
            <a:lvl1pPr lvl="0" algn="l">
              <a:lnSpc>
                <a:spcPct val="100000"/>
              </a:lnSpc>
              <a:spcBef>
                <a:spcPts val="0"/>
              </a:spcBef>
              <a:spcAft>
                <a:spcPts val="0"/>
              </a:spcAft>
              <a:buClr>
                <a:schemeClr val="dk1"/>
              </a:buClr>
              <a:buSzPts val="2400"/>
              <a:buNone/>
              <a:defRPr sz="1800" i="0">
                <a:solidFill>
                  <a:schemeClr val="accent4"/>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3" name="Google Shape;293;p116"/>
          <p:cNvSpPr txBox="1">
            <a:spLocks noGrp="1"/>
          </p:cNvSpPr>
          <p:nvPr>
            <p:ph type="subTitle" idx="3"/>
          </p:nvPr>
        </p:nvSpPr>
        <p:spPr>
          <a:xfrm>
            <a:off x="5673653" y="2748071"/>
            <a:ext cx="2554500" cy="594600"/>
          </a:xfrm>
          <a:prstGeom prst="rect">
            <a:avLst/>
          </a:prstGeom>
          <a:noFill/>
          <a:ln>
            <a:noFill/>
          </a:ln>
        </p:spPr>
        <p:txBody>
          <a:bodyPr spcFirstLastPara="1" wrap="square" lIns="36000" tIns="91425" rIns="91425" bIns="91425" anchor="t" anchorCtr="0">
            <a:noAutofit/>
          </a:bodyPr>
          <a:lstStyle>
            <a:lvl1pPr lvl="0" algn="l">
              <a:lnSpc>
                <a:spcPct val="100000"/>
              </a:lnSpc>
              <a:spcBef>
                <a:spcPts val="0"/>
              </a:spcBef>
              <a:spcAft>
                <a:spcPts val="0"/>
              </a:spcAft>
              <a:buSzPts val="1800"/>
              <a:buNone/>
              <a:defRPr sz="1600">
                <a:solidFill>
                  <a:schemeClr val="accent3"/>
                </a:solidFill>
              </a:defRPr>
            </a:lvl1pPr>
            <a:lvl2pPr lvl="1" algn="l">
              <a:lnSpc>
                <a:spcPct val="100000"/>
              </a:lnSpc>
              <a:spcBef>
                <a:spcPts val="1600"/>
              </a:spcBef>
              <a:spcAft>
                <a:spcPts val="0"/>
              </a:spcAft>
              <a:buSzPts val="1400"/>
              <a:buNone/>
              <a:defRPr sz="1600">
                <a:solidFill>
                  <a:schemeClr val="accent3"/>
                </a:solidFill>
              </a:defRPr>
            </a:lvl2pPr>
            <a:lvl3pPr lvl="2" algn="l">
              <a:lnSpc>
                <a:spcPct val="100000"/>
              </a:lnSpc>
              <a:spcBef>
                <a:spcPts val="1600"/>
              </a:spcBef>
              <a:spcAft>
                <a:spcPts val="0"/>
              </a:spcAft>
              <a:buSzPts val="1400"/>
              <a:buNone/>
              <a:defRPr sz="1600">
                <a:solidFill>
                  <a:schemeClr val="accent3"/>
                </a:solidFill>
              </a:defRPr>
            </a:lvl3pPr>
            <a:lvl4pPr lvl="3" algn="l">
              <a:lnSpc>
                <a:spcPct val="100000"/>
              </a:lnSpc>
              <a:spcBef>
                <a:spcPts val="1600"/>
              </a:spcBef>
              <a:spcAft>
                <a:spcPts val="0"/>
              </a:spcAft>
              <a:buSzPts val="1400"/>
              <a:buNone/>
              <a:defRPr sz="1600">
                <a:solidFill>
                  <a:schemeClr val="accent3"/>
                </a:solidFill>
              </a:defRPr>
            </a:lvl4pPr>
            <a:lvl5pPr lvl="4" algn="l">
              <a:lnSpc>
                <a:spcPct val="100000"/>
              </a:lnSpc>
              <a:spcBef>
                <a:spcPts val="1600"/>
              </a:spcBef>
              <a:spcAft>
                <a:spcPts val="0"/>
              </a:spcAft>
              <a:buSzPts val="1400"/>
              <a:buNone/>
              <a:defRPr sz="1600">
                <a:solidFill>
                  <a:schemeClr val="accent3"/>
                </a:solidFill>
              </a:defRPr>
            </a:lvl5pPr>
            <a:lvl6pPr lvl="5" algn="l">
              <a:lnSpc>
                <a:spcPct val="100000"/>
              </a:lnSpc>
              <a:spcBef>
                <a:spcPts val="1600"/>
              </a:spcBef>
              <a:spcAft>
                <a:spcPts val="0"/>
              </a:spcAft>
              <a:buSzPts val="1400"/>
              <a:buNone/>
              <a:defRPr sz="1600">
                <a:solidFill>
                  <a:schemeClr val="accent3"/>
                </a:solidFill>
              </a:defRPr>
            </a:lvl6pPr>
            <a:lvl7pPr lvl="6" algn="l">
              <a:lnSpc>
                <a:spcPct val="100000"/>
              </a:lnSpc>
              <a:spcBef>
                <a:spcPts val="1600"/>
              </a:spcBef>
              <a:spcAft>
                <a:spcPts val="0"/>
              </a:spcAft>
              <a:buSzPts val="1400"/>
              <a:buNone/>
              <a:defRPr sz="1600">
                <a:solidFill>
                  <a:schemeClr val="accent3"/>
                </a:solidFill>
              </a:defRPr>
            </a:lvl7pPr>
            <a:lvl8pPr lvl="7" algn="l">
              <a:lnSpc>
                <a:spcPct val="100000"/>
              </a:lnSpc>
              <a:spcBef>
                <a:spcPts val="1600"/>
              </a:spcBef>
              <a:spcAft>
                <a:spcPts val="0"/>
              </a:spcAft>
              <a:buSzPts val="1400"/>
              <a:buNone/>
              <a:defRPr sz="1600">
                <a:solidFill>
                  <a:schemeClr val="accent3"/>
                </a:solidFill>
              </a:defRPr>
            </a:lvl8pPr>
            <a:lvl9pPr lvl="8" algn="l">
              <a:lnSpc>
                <a:spcPct val="100000"/>
              </a:lnSpc>
              <a:spcBef>
                <a:spcPts val="1600"/>
              </a:spcBef>
              <a:spcAft>
                <a:spcPts val="1600"/>
              </a:spcAft>
              <a:buSzPts val="1400"/>
              <a:buNone/>
              <a:defRPr sz="1600">
                <a:solidFill>
                  <a:schemeClr val="accent3"/>
                </a:solidFill>
              </a:defRPr>
            </a:lvl9pPr>
          </a:lstStyle>
          <a:p>
            <a:endParaRPr/>
          </a:p>
        </p:txBody>
      </p:sp>
      <p:sp>
        <p:nvSpPr>
          <p:cNvPr id="294" name="Google Shape;294;p116"/>
          <p:cNvSpPr txBox="1">
            <a:spLocks noGrp="1"/>
          </p:cNvSpPr>
          <p:nvPr>
            <p:ph type="title" idx="4"/>
          </p:nvPr>
        </p:nvSpPr>
        <p:spPr>
          <a:xfrm>
            <a:off x="915603" y="2548000"/>
            <a:ext cx="2479200" cy="432000"/>
          </a:xfrm>
          <a:prstGeom prst="rect">
            <a:avLst/>
          </a:prstGeom>
          <a:noFill/>
          <a:ln>
            <a:noFill/>
          </a:ln>
        </p:spPr>
        <p:txBody>
          <a:bodyPr spcFirstLastPara="1" wrap="square" lIns="36000" tIns="0" rIns="0" bIns="0" anchor="t" anchorCtr="0">
            <a:noAutofit/>
          </a:bodyPr>
          <a:lstStyle>
            <a:lvl1pPr lvl="0" algn="r">
              <a:lnSpc>
                <a:spcPct val="100000"/>
              </a:lnSpc>
              <a:spcBef>
                <a:spcPts val="0"/>
              </a:spcBef>
              <a:spcAft>
                <a:spcPts val="0"/>
              </a:spcAft>
              <a:buClr>
                <a:schemeClr val="dk1"/>
              </a:buClr>
              <a:buSzPts val="2400"/>
              <a:buNone/>
              <a:defRPr sz="1800" i="0">
                <a:solidFill>
                  <a:schemeClr val="accent4"/>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5" name="Google Shape;295;p116"/>
          <p:cNvSpPr txBox="1">
            <a:spLocks noGrp="1"/>
          </p:cNvSpPr>
          <p:nvPr>
            <p:ph type="subTitle" idx="5"/>
          </p:nvPr>
        </p:nvSpPr>
        <p:spPr>
          <a:xfrm>
            <a:off x="915652" y="2751397"/>
            <a:ext cx="2555100" cy="594600"/>
          </a:xfrm>
          <a:prstGeom prst="rect">
            <a:avLst/>
          </a:prstGeom>
          <a:noFill/>
          <a:ln>
            <a:noFill/>
          </a:ln>
        </p:spPr>
        <p:txBody>
          <a:bodyPr spcFirstLastPara="1" wrap="square" lIns="36000" tIns="91425" rIns="91425" bIns="91425" anchor="t" anchorCtr="0">
            <a:noAutofit/>
          </a:bodyPr>
          <a:lstStyle>
            <a:lvl1pPr lvl="0" algn="r">
              <a:lnSpc>
                <a:spcPct val="100000"/>
              </a:lnSpc>
              <a:spcBef>
                <a:spcPts val="0"/>
              </a:spcBef>
              <a:spcAft>
                <a:spcPts val="0"/>
              </a:spcAft>
              <a:buSzPts val="1800"/>
              <a:buNone/>
              <a:defRPr sz="1600">
                <a:solidFill>
                  <a:schemeClr val="accent3"/>
                </a:solidFill>
              </a:defRPr>
            </a:lvl1pPr>
            <a:lvl2pPr lvl="1" algn="r">
              <a:lnSpc>
                <a:spcPct val="100000"/>
              </a:lnSpc>
              <a:spcBef>
                <a:spcPts val="1600"/>
              </a:spcBef>
              <a:spcAft>
                <a:spcPts val="0"/>
              </a:spcAft>
              <a:buSzPts val="1400"/>
              <a:buNone/>
              <a:defRPr sz="1600">
                <a:solidFill>
                  <a:schemeClr val="accent3"/>
                </a:solidFill>
              </a:defRPr>
            </a:lvl2pPr>
            <a:lvl3pPr lvl="2" algn="r">
              <a:lnSpc>
                <a:spcPct val="100000"/>
              </a:lnSpc>
              <a:spcBef>
                <a:spcPts val="1600"/>
              </a:spcBef>
              <a:spcAft>
                <a:spcPts val="0"/>
              </a:spcAft>
              <a:buSzPts val="1400"/>
              <a:buNone/>
              <a:defRPr sz="1600">
                <a:solidFill>
                  <a:schemeClr val="accent3"/>
                </a:solidFill>
              </a:defRPr>
            </a:lvl3pPr>
            <a:lvl4pPr lvl="3" algn="r">
              <a:lnSpc>
                <a:spcPct val="100000"/>
              </a:lnSpc>
              <a:spcBef>
                <a:spcPts val="1600"/>
              </a:spcBef>
              <a:spcAft>
                <a:spcPts val="0"/>
              </a:spcAft>
              <a:buSzPts val="1400"/>
              <a:buNone/>
              <a:defRPr sz="1600">
                <a:solidFill>
                  <a:schemeClr val="accent3"/>
                </a:solidFill>
              </a:defRPr>
            </a:lvl4pPr>
            <a:lvl5pPr lvl="4" algn="r">
              <a:lnSpc>
                <a:spcPct val="100000"/>
              </a:lnSpc>
              <a:spcBef>
                <a:spcPts val="1600"/>
              </a:spcBef>
              <a:spcAft>
                <a:spcPts val="0"/>
              </a:spcAft>
              <a:buSzPts val="1400"/>
              <a:buNone/>
              <a:defRPr sz="1600">
                <a:solidFill>
                  <a:schemeClr val="accent3"/>
                </a:solidFill>
              </a:defRPr>
            </a:lvl5pPr>
            <a:lvl6pPr lvl="5" algn="r">
              <a:lnSpc>
                <a:spcPct val="100000"/>
              </a:lnSpc>
              <a:spcBef>
                <a:spcPts val="1600"/>
              </a:spcBef>
              <a:spcAft>
                <a:spcPts val="0"/>
              </a:spcAft>
              <a:buSzPts val="1400"/>
              <a:buNone/>
              <a:defRPr sz="1600">
                <a:solidFill>
                  <a:schemeClr val="accent3"/>
                </a:solidFill>
              </a:defRPr>
            </a:lvl6pPr>
            <a:lvl7pPr lvl="6" algn="r">
              <a:lnSpc>
                <a:spcPct val="100000"/>
              </a:lnSpc>
              <a:spcBef>
                <a:spcPts val="1600"/>
              </a:spcBef>
              <a:spcAft>
                <a:spcPts val="0"/>
              </a:spcAft>
              <a:buSzPts val="1400"/>
              <a:buNone/>
              <a:defRPr sz="1600">
                <a:solidFill>
                  <a:schemeClr val="accent3"/>
                </a:solidFill>
              </a:defRPr>
            </a:lvl7pPr>
            <a:lvl8pPr lvl="7" algn="r">
              <a:lnSpc>
                <a:spcPct val="100000"/>
              </a:lnSpc>
              <a:spcBef>
                <a:spcPts val="1600"/>
              </a:spcBef>
              <a:spcAft>
                <a:spcPts val="0"/>
              </a:spcAft>
              <a:buSzPts val="1400"/>
              <a:buNone/>
              <a:defRPr sz="1600">
                <a:solidFill>
                  <a:schemeClr val="accent3"/>
                </a:solidFill>
              </a:defRPr>
            </a:lvl8pPr>
            <a:lvl9pPr lvl="8" algn="r">
              <a:lnSpc>
                <a:spcPct val="100000"/>
              </a:lnSpc>
              <a:spcBef>
                <a:spcPts val="1600"/>
              </a:spcBef>
              <a:spcAft>
                <a:spcPts val="1600"/>
              </a:spcAft>
              <a:buSzPts val="1400"/>
              <a:buNone/>
              <a:defRPr sz="1600">
                <a:solidFill>
                  <a:schemeClr val="accent3"/>
                </a:solidFill>
              </a:defRPr>
            </a:lvl9pPr>
          </a:lstStyle>
          <a:p>
            <a:endParaRPr/>
          </a:p>
        </p:txBody>
      </p:sp>
      <p:sp>
        <p:nvSpPr>
          <p:cNvPr id="296" name="Google Shape;296;p116"/>
          <p:cNvSpPr txBox="1">
            <a:spLocks noGrp="1"/>
          </p:cNvSpPr>
          <p:nvPr>
            <p:ph type="title" idx="6"/>
          </p:nvPr>
        </p:nvSpPr>
        <p:spPr>
          <a:xfrm>
            <a:off x="5673648" y="3679224"/>
            <a:ext cx="2554500" cy="432000"/>
          </a:xfrm>
          <a:prstGeom prst="rect">
            <a:avLst/>
          </a:prstGeom>
          <a:noFill/>
          <a:ln>
            <a:noFill/>
          </a:ln>
        </p:spPr>
        <p:txBody>
          <a:bodyPr spcFirstLastPara="1" wrap="square" lIns="36000" tIns="0" rIns="0" bIns="0" anchor="t" anchorCtr="0">
            <a:noAutofit/>
          </a:bodyPr>
          <a:lstStyle>
            <a:lvl1pPr lvl="0" algn="l">
              <a:lnSpc>
                <a:spcPct val="100000"/>
              </a:lnSpc>
              <a:spcBef>
                <a:spcPts val="0"/>
              </a:spcBef>
              <a:spcAft>
                <a:spcPts val="0"/>
              </a:spcAft>
              <a:buClr>
                <a:schemeClr val="dk1"/>
              </a:buClr>
              <a:buSzPts val="2400"/>
              <a:buNone/>
              <a:defRPr sz="1800" i="0">
                <a:solidFill>
                  <a:schemeClr val="accent4"/>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97" name="Google Shape;297;p116"/>
          <p:cNvSpPr txBox="1">
            <a:spLocks noGrp="1"/>
          </p:cNvSpPr>
          <p:nvPr>
            <p:ph type="subTitle" idx="7"/>
          </p:nvPr>
        </p:nvSpPr>
        <p:spPr>
          <a:xfrm>
            <a:off x="5673403" y="3882622"/>
            <a:ext cx="2554500" cy="594600"/>
          </a:xfrm>
          <a:prstGeom prst="rect">
            <a:avLst/>
          </a:prstGeom>
          <a:noFill/>
          <a:ln>
            <a:noFill/>
          </a:ln>
        </p:spPr>
        <p:txBody>
          <a:bodyPr spcFirstLastPara="1" wrap="square" lIns="36000" tIns="91425" rIns="91425" bIns="91425" anchor="t" anchorCtr="0">
            <a:noAutofit/>
          </a:bodyPr>
          <a:lstStyle>
            <a:lvl1pPr lvl="0" algn="l">
              <a:lnSpc>
                <a:spcPct val="100000"/>
              </a:lnSpc>
              <a:spcBef>
                <a:spcPts val="0"/>
              </a:spcBef>
              <a:spcAft>
                <a:spcPts val="0"/>
              </a:spcAft>
              <a:buSzPts val="1800"/>
              <a:buNone/>
              <a:defRPr sz="1600">
                <a:solidFill>
                  <a:schemeClr val="accent3"/>
                </a:solidFill>
              </a:defRPr>
            </a:lvl1pPr>
            <a:lvl2pPr lvl="1" algn="l">
              <a:lnSpc>
                <a:spcPct val="100000"/>
              </a:lnSpc>
              <a:spcBef>
                <a:spcPts val="1600"/>
              </a:spcBef>
              <a:spcAft>
                <a:spcPts val="0"/>
              </a:spcAft>
              <a:buSzPts val="1400"/>
              <a:buNone/>
              <a:defRPr sz="1600">
                <a:solidFill>
                  <a:schemeClr val="accent3"/>
                </a:solidFill>
              </a:defRPr>
            </a:lvl2pPr>
            <a:lvl3pPr lvl="2" algn="l">
              <a:lnSpc>
                <a:spcPct val="100000"/>
              </a:lnSpc>
              <a:spcBef>
                <a:spcPts val="1600"/>
              </a:spcBef>
              <a:spcAft>
                <a:spcPts val="0"/>
              </a:spcAft>
              <a:buSzPts val="1400"/>
              <a:buNone/>
              <a:defRPr sz="1600">
                <a:solidFill>
                  <a:schemeClr val="accent3"/>
                </a:solidFill>
              </a:defRPr>
            </a:lvl3pPr>
            <a:lvl4pPr lvl="3" algn="l">
              <a:lnSpc>
                <a:spcPct val="100000"/>
              </a:lnSpc>
              <a:spcBef>
                <a:spcPts val="1600"/>
              </a:spcBef>
              <a:spcAft>
                <a:spcPts val="0"/>
              </a:spcAft>
              <a:buSzPts val="1400"/>
              <a:buNone/>
              <a:defRPr sz="1600">
                <a:solidFill>
                  <a:schemeClr val="accent3"/>
                </a:solidFill>
              </a:defRPr>
            </a:lvl4pPr>
            <a:lvl5pPr lvl="4" algn="l">
              <a:lnSpc>
                <a:spcPct val="100000"/>
              </a:lnSpc>
              <a:spcBef>
                <a:spcPts val="1600"/>
              </a:spcBef>
              <a:spcAft>
                <a:spcPts val="0"/>
              </a:spcAft>
              <a:buSzPts val="1400"/>
              <a:buNone/>
              <a:defRPr sz="1600">
                <a:solidFill>
                  <a:schemeClr val="accent3"/>
                </a:solidFill>
              </a:defRPr>
            </a:lvl5pPr>
            <a:lvl6pPr lvl="5" algn="l">
              <a:lnSpc>
                <a:spcPct val="100000"/>
              </a:lnSpc>
              <a:spcBef>
                <a:spcPts val="1600"/>
              </a:spcBef>
              <a:spcAft>
                <a:spcPts val="0"/>
              </a:spcAft>
              <a:buSzPts val="1400"/>
              <a:buNone/>
              <a:defRPr sz="1600">
                <a:solidFill>
                  <a:schemeClr val="accent3"/>
                </a:solidFill>
              </a:defRPr>
            </a:lvl6pPr>
            <a:lvl7pPr lvl="6" algn="l">
              <a:lnSpc>
                <a:spcPct val="100000"/>
              </a:lnSpc>
              <a:spcBef>
                <a:spcPts val="1600"/>
              </a:spcBef>
              <a:spcAft>
                <a:spcPts val="0"/>
              </a:spcAft>
              <a:buSzPts val="1400"/>
              <a:buNone/>
              <a:defRPr sz="1600">
                <a:solidFill>
                  <a:schemeClr val="accent3"/>
                </a:solidFill>
              </a:defRPr>
            </a:lvl7pPr>
            <a:lvl8pPr lvl="7" algn="l">
              <a:lnSpc>
                <a:spcPct val="100000"/>
              </a:lnSpc>
              <a:spcBef>
                <a:spcPts val="1600"/>
              </a:spcBef>
              <a:spcAft>
                <a:spcPts val="0"/>
              </a:spcAft>
              <a:buSzPts val="1400"/>
              <a:buNone/>
              <a:defRPr sz="1600">
                <a:solidFill>
                  <a:schemeClr val="accent3"/>
                </a:solidFill>
              </a:defRPr>
            </a:lvl8pPr>
            <a:lvl9pPr lvl="8" algn="l">
              <a:lnSpc>
                <a:spcPct val="100000"/>
              </a:lnSpc>
              <a:spcBef>
                <a:spcPts val="1600"/>
              </a:spcBef>
              <a:spcAft>
                <a:spcPts val="1600"/>
              </a:spcAft>
              <a:buSzPts val="1400"/>
              <a:buNone/>
              <a:defRPr sz="1600">
                <a:solidFill>
                  <a:schemeClr val="accent3"/>
                </a:solidFill>
              </a:defRPr>
            </a:lvl9pPr>
          </a:lstStyle>
          <a:p>
            <a:endParaRPr/>
          </a:p>
        </p:txBody>
      </p:sp>
      <p:sp>
        <p:nvSpPr>
          <p:cNvPr id="298" name="Google Shape;298;p116"/>
          <p:cNvSpPr txBox="1">
            <a:spLocks noGrp="1"/>
          </p:cNvSpPr>
          <p:nvPr>
            <p:ph type="ctrTitle" idx="8"/>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grpSp>
        <p:nvGrpSpPr>
          <p:cNvPr id="299" name="Google Shape;299;p116"/>
          <p:cNvGrpSpPr/>
          <p:nvPr/>
        </p:nvGrpSpPr>
        <p:grpSpPr>
          <a:xfrm>
            <a:off x="76200" y="76200"/>
            <a:ext cx="8991600" cy="4991100"/>
            <a:chOff x="76200" y="76200"/>
            <a:chExt cx="8991600" cy="4991100"/>
          </a:xfrm>
        </p:grpSpPr>
        <p:sp>
          <p:nvSpPr>
            <p:cNvPr id="300" name="Google Shape;300;p11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16"/>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16"/>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16"/>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92"/>
          <p:cNvSpPr txBox="1">
            <a:spLocks noGrp="1"/>
          </p:cNvSpPr>
          <p:nvPr>
            <p:ph type="subTitle" idx="1"/>
          </p:nvPr>
        </p:nvSpPr>
        <p:spPr>
          <a:xfrm flipH="1">
            <a:off x="5253025" y="2284350"/>
            <a:ext cx="3162900" cy="1857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600">
                <a:solidFill>
                  <a:schemeClr val="lt1"/>
                </a:solidFill>
              </a:defRPr>
            </a:lvl1pPr>
            <a:lvl2pPr lvl="1" algn="r">
              <a:lnSpc>
                <a:spcPct val="100000"/>
              </a:lnSpc>
              <a:spcBef>
                <a:spcPts val="0"/>
              </a:spcBef>
              <a:spcAft>
                <a:spcPts val="0"/>
              </a:spcAft>
              <a:buSzPts val="1400"/>
              <a:buNone/>
              <a:defRPr sz="1600">
                <a:solidFill>
                  <a:schemeClr val="lt1"/>
                </a:solidFill>
              </a:defRPr>
            </a:lvl2pPr>
            <a:lvl3pPr lvl="2" algn="r">
              <a:lnSpc>
                <a:spcPct val="100000"/>
              </a:lnSpc>
              <a:spcBef>
                <a:spcPts val="0"/>
              </a:spcBef>
              <a:spcAft>
                <a:spcPts val="0"/>
              </a:spcAft>
              <a:buSzPts val="1400"/>
              <a:buNone/>
              <a:defRPr sz="1600">
                <a:solidFill>
                  <a:schemeClr val="lt1"/>
                </a:solidFill>
              </a:defRPr>
            </a:lvl3pPr>
            <a:lvl4pPr lvl="3" algn="r">
              <a:lnSpc>
                <a:spcPct val="100000"/>
              </a:lnSpc>
              <a:spcBef>
                <a:spcPts val="0"/>
              </a:spcBef>
              <a:spcAft>
                <a:spcPts val="0"/>
              </a:spcAft>
              <a:buSzPts val="1400"/>
              <a:buNone/>
              <a:defRPr sz="1600">
                <a:solidFill>
                  <a:schemeClr val="lt1"/>
                </a:solidFill>
              </a:defRPr>
            </a:lvl4pPr>
            <a:lvl5pPr lvl="4" algn="r">
              <a:lnSpc>
                <a:spcPct val="100000"/>
              </a:lnSpc>
              <a:spcBef>
                <a:spcPts val="0"/>
              </a:spcBef>
              <a:spcAft>
                <a:spcPts val="0"/>
              </a:spcAft>
              <a:buSzPts val="1400"/>
              <a:buNone/>
              <a:defRPr sz="1600">
                <a:solidFill>
                  <a:schemeClr val="lt1"/>
                </a:solidFill>
              </a:defRPr>
            </a:lvl5pPr>
            <a:lvl6pPr lvl="5" algn="r">
              <a:lnSpc>
                <a:spcPct val="100000"/>
              </a:lnSpc>
              <a:spcBef>
                <a:spcPts val="0"/>
              </a:spcBef>
              <a:spcAft>
                <a:spcPts val="0"/>
              </a:spcAft>
              <a:buSzPts val="1400"/>
              <a:buNone/>
              <a:defRPr sz="1600">
                <a:solidFill>
                  <a:schemeClr val="lt1"/>
                </a:solidFill>
              </a:defRPr>
            </a:lvl6pPr>
            <a:lvl7pPr lvl="6" algn="r">
              <a:lnSpc>
                <a:spcPct val="100000"/>
              </a:lnSpc>
              <a:spcBef>
                <a:spcPts val="0"/>
              </a:spcBef>
              <a:spcAft>
                <a:spcPts val="0"/>
              </a:spcAft>
              <a:buSzPts val="1400"/>
              <a:buNone/>
              <a:defRPr sz="1600">
                <a:solidFill>
                  <a:schemeClr val="lt1"/>
                </a:solidFill>
              </a:defRPr>
            </a:lvl7pPr>
            <a:lvl8pPr lvl="7" algn="r">
              <a:lnSpc>
                <a:spcPct val="100000"/>
              </a:lnSpc>
              <a:spcBef>
                <a:spcPts val="0"/>
              </a:spcBef>
              <a:spcAft>
                <a:spcPts val="0"/>
              </a:spcAft>
              <a:buSzPts val="1400"/>
              <a:buNone/>
              <a:defRPr sz="1600">
                <a:solidFill>
                  <a:schemeClr val="lt1"/>
                </a:solidFill>
              </a:defRPr>
            </a:lvl8pPr>
            <a:lvl9pPr lvl="8" algn="r">
              <a:lnSpc>
                <a:spcPct val="100000"/>
              </a:lnSpc>
              <a:spcBef>
                <a:spcPts val="0"/>
              </a:spcBef>
              <a:spcAft>
                <a:spcPts val="0"/>
              </a:spcAft>
              <a:buSzPts val="1400"/>
              <a:buNone/>
              <a:defRPr sz="1600">
                <a:solidFill>
                  <a:schemeClr val="lt1"/>
                </a:solidFill>
              </a:defRPr>
            </a:lvl9pPr>
          </a:lstStyle>
          <a:p>
            <a:endParaRPr/>
          </a:p>
        </p:txBody>
      </p:sp>
      <p:sp>
        <p:nvSpPr>
          <p:cNvPr id="42" name="Google Shape;42;p92"/>
          <p:cNvSpPr txBox="1">
            <a:spLocks noGrp="1"/>
          </p:cNvSpPr>
          <p:nvPr>
            <p:ph type="title"/>
          </p:nvPr>
        </p:nvSpPr>
        <p:spPr>
          <a:xfrm>
            <a:off x="5356150" y="468350"/>
            <a:ext cx="3059700" cy="1671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4800"/>
            </a:lvl1pPr>
            <a:lvl2pPr lvl="1" algn="r">
              <a:lnSpc>
                <a:spcPct val="100000"/>
              </a:lnSpc>
              <a:spcBef>
                <a:spcPts val="0"/>
              </a:spcBef>
              <a:spcAft>
                <a:spcPts val="0"/>
              </a:spcAft>
              <a:buSzPts val="2800"/>
              <a:buNone/>
              <a:defRPr sz="4800">
                <a:latin typeface="Roboto Slab"/>
                <a:ea typeface="Roboto Slab"/>
                <a:cs typeface="Roboto Slab"/>
                <a:sym typeface="Roboto Slab"/>
              </a:defRPr>
            </a:lvl2pPr>
            <a:lvl3pPr lvl="2" algn="r">
              <a:lnSpc>
                <a:spcPct val="100000"/>
              </a:lnSpc>
              <a:spcBef>
                <a:spcPts val="0"/>
              </a:spcBef>
              <a:spcAft>
                <a:spcPts val="0"/>
              </a:spcAft>
              <a:buSzPts val="2800"/>
              <a:buNone/>
              <a:defRPr sz="4800">
                <a:latin typeface="Roboto Slab"/>
                <a:ea typeface="Roboto Slab"/>
                <a:cs typeface="Roboto Slab"/>
                <a:sym typeface="Roboto Slab"/>
              </a:defRPr>
            </a:lvl3pPr>
            <a:lvl4pPr lvl="3" algn="r">
              <a:lnSpc>
                <a:spcPct val="100000"/>
              </a:lnSpc>
              <a:spcBef>
                <a:spcPts val="0"/>
              </a:spcBef>
              <a:spcAft>
                <a:spcPts val="0"/>
              </a:spcAft>
              <a:buSzPts val="2800"/>
              <a:buNone/>
              <a:defRPr sz="4800">
                <a:latin typeface="Roboto Slab"/>
                <a:ea typeface="Roboto Slab"/>
                <a:cs typeface="Roboto Slab"/>
                <a:sym typeface="Roboto Slab"/>
              </a:defRPr>
            </a:lvl4pPr>
            <a:lvl5pPr lvl="4" algn="r">
              <a:lnSpc>
                <a:spcPct val="100000"/>
              </a:lnSpc>
              <a:spcBef>
                <a:spcPts val="0"/>
              </a:spcBef>
              <a:spcAft>
                <a:spcPts val="0"/>
              </a:spcAft>
              <a:buSzPts val="2800"/>
              <a:buNone/>
              <a:defRPr sz="4800">
                <a:latin typeface="Roboto Slab"/>
                <a:ea typeface="Roboto Slab"/>
                <a:cs typeface="Roboto Slab"/>
                <a:sym typeface="Roboto Slab"/>
              </a:defRPr>
            </a:lvl5pPr>
            <a:lvl6pPr lvl="5" algn="r">
              <a:lnSpc>
                <a:spcPct val="100000"/>
              </a:lnSpc>
              <a:spcBef>
                <a:spcPts val="0"/>
              </a:spcBef>
              <a:spcAft>
                <a:spcPts val="0"/>
              </a:spcAft>
              <a:buSzPts val="2800"/>
              <a:buNone/>
              <a:defRPr sz="4800">
                <a:latin typeface="Roboto Slab"/>
                <a:ea typeface="Roboto Slab"/>
                <a:cs typeface="Roboto Slab"/>
                <a:sym typeface="Roboto Slab"/>
              </a:defRPr>
            </a:lvl6pPr>
            <a:lvl7pPr lvl="6" algn="r">
              <a:lnSpc>
                <a:spcPct val="100000"/>
              </a:lnSpc>
              <a:spcBef>
                <a:spcPts val="0"/>
              </a:spcBef>
              <a:spcAft>
                <a:spcPts val="0"/>
              </a:spcAft>
              <a:buSzPts val="2800"/>
              <a:buNone/>
              <a:defRPr sz="4800">
                <a:latin typeface="Roboto Slab"/>
                <a:ea typeface="Roboto Slab"/>
                <a:cs typeface="Roboto Slab"/>
                <a:sym typeface="Roboto Slab"/>
              </a:defRPr>
            </a:lvl7pPr>
            <a:lvl8pPr lvl="7" algn="r">
              <a:lnSpc>
                <a:spcPct val="100000"/>
              </a:lnSpc>
              <a:spcBef>
                <a:spcPts val="0"/>
              </a:spcBef>
              <a:spcAft>
                <a:spcPts val="0"/>
              </a:spcAft>
              <a:buSzPts val="2800"/>
              <a:buNone/>
              <a:defRPr sz="4800">
                <a:latin typeface="Roboto Slab"/>
                <a:ea typeface="Roboto Slab"/>
                <a:cs typeface="Roboto Slab"/>
                <a:sym typeface="Roboto Slab"/>
              </a:defRPr>
            </a:lvl8pPr>
            <a:lvl9pPr lvl="8" algn="r">
              <a:lnSpc>
                <a:spcPct val="100000"/>
              </a:lnSpc>
              <a:spcBef>
                <a:spcPts val="0"/>
              </a:spcBef>
              <a:spcAft>
                <a:spcPts val="0"/>
              </a:spcAft>
              <a:buSzPts val="2800"/>
              <a:buNone/>
              <a:defRPr sz="4800">
                <a:latin typeface="Roboto Slab"/>
                <a:ea typeface="Roboto Slab"/>
                <a:cs typeface="Roboto Slab"/>
                <a:sym typeface="Roboto Slab"/>
              </a:defRPr>
            </a:lvl9pPr>
          </a:lstStyle>
          <a:p>
            <a:endParaRPr/>
          </a:p>
        </p:txBody>
      </p:sp>
      <p:grpSp>
        <p:nvGrpSpPr>
          <p:cNvPr id="43" name="Google Shape;43;p92"/>
          <p:cNvGrpSpPr/>
          <p:nvPr/>
        </p:nvGrpSpPr>
        <p:grpSpPr>
          <a:xfrm>
            <a:off x="76200" y="76200"/>
            <a:ext cx="8991600" cy="4991100"/>
            <a:chOff x="76200" y="76200"/>
            <a:chExt cx="8991600" cy="4991100"/>
          </a:xfrm>
        </p:grpSpPr>
        <p:sp>
          <p:nvSpPr>
            <p:cNvPr id="44" name="Google Shape;44;p9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92"/>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9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92"/>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7">
    <p:spTree>
      <p:nvGrpSpPr>
        <p:cNvPr id="1" name="Shape 304"/>
        <p:cNvGrpSpPr/>
        <p:nvPr/>
      </p:nvGrpSpPr>
      <p:grpSpPr>
        <a:xfrm>
          <a:off x="0" y="0"/>
          <a:ext cx="0" cy="0"/>
          <a:chOff x="0" y="0"/>
          <a:chExt cx="0" cy="0"/>
        </a:xfrm>
      </p:grpSpPr>
      <p:sp>
        <p:nvSpPr>
          <p:cNvPr id="305" name="Google Shape;305;p117"/>
          <p:cNvSpPr txBox="1">
            <a:spLocks noGrp="1"/>
          </p:cNvSpPr>
          <p:nvPr>
            <p:ph type="subTitle" idx="1"/>
          </p:nvPr>
        </p:nvSpPr>
        <p:spPr>
          <a:xfrm>
            <a:off x="948250" y="23640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306" name="Google Shape;306;p117"/>
          <p:cNvSpPr txBox="1">
            <a:spLocks noGrp="1"/>
          </p:cNvSpPr>
          <p:nvPr>
            <p:ph type="subTitle" idx="2"/>
          </p:nvPr>
        </p:nvSpPr>
        <p:spPr>
          <a:xfrm>
            <a:off x="821200" y="3675000"/>
            <a:ext cx="19497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1400">
                <a:solidFill>
                  <a:schemeClr val="accent3"/>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307" name="Google Shape;307;p117"/>
          <p:cNvSpPr txBox="1">
            <a:spLocks noGrp="1"/>
          </p:cNvSpPr>
          <p:nvPr>
            <p:ph type="subTitle" idx="3"/>
          </p:nvPr>
        </p:nvSpPr>
        <p:spPr>
          <a:xfrm>
            <a:off x="3724200" y="23640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308" name="Google Shape;308;p117"/>
          <p:cNvSpPr txBox="1">
            <a:spLocks noGrp="1"/>
          </p:cNvSpPr>
          <p:nvPr>
            <p:ph type="subTitle" idx="4"/>
          </p:nvPr>
        </p:nvSpPr>
        <p:spPr>
          <a:xfrm>
            <a:off x="3598200" y="3675000"/>
            <a:ext cx="1947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1400">
                <a:solidFill>
                  <a:schemeClr val="accent3"/>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309" name="Google Shape;309;p117"/>
          <p:cNvSpPr txBox="1">
            <a:spLocks noGrp="1"/>
          </p:cNvSpPr>
          <p:nvPr>
            <p:ph type="subTitle" idx="5"/>
          </p:nvPr>
        </p:nvSpPr>
        <p:spPr>
          <a:xfrm>
            <a:off x="6501200" y="2364000"/>
            <a:ext cx="1695600" cy="32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310" name="Google Shape;310;p117"/>
          <p:cNvSpPr txBox="1">
            <a:spLocks noGrp="1"/>
          </p:cNvSpPr>
          <p:nvPr>
            <p:ph type="subTitle" idx="6"/>
          </p:nvPr>
        </p:nvSpPr>
        <p:spPr>
          <a:xfrm>
            <a:off x="6375200" y="3675000"/>
            <a:ext cx="1947600" cy="6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600"/>
              <a:buNone/>
              <a:defRPr sz="1400">
                <a:solidFill>
                  <a:schemeClr val="accent3"/>
                </a:solidFill>
              </a:defRPr>
            </a:lvl1pPr>
            <a:lvl2pPr lvl="1" algn="ctr">
              <a:lnSpc>
                <a:spcPct val="100000"/>
              </a:lnSpc>
              <a:spcBef>
                <a:spcPts val="0"/>
              </a:spcBef>
              <a:spcAft>
                <a:spcPts val="0"/>
              </a:spcAft>
              <a:buClr>
                <a:schemeClr val="accent3"/>
              </a:buClr>
              <a:buSzPts val="1600"/>
              <a:buNone/>
              <a:defRPr sz="1600">
                <a:solidFill>
                  <a:schemeClr val="accent3"/>
                </a:solidFill>
              </a:defRPr>
            </a:lvl2pPr>
            <a:lvl3pPr lvl="2" algn="ctr">
              <a:lnSpc>
                <a:spcPct val="100000"/>
              </a:lnSpc>
              <a:spcBef>
                <a:spcPts val="0"/>
              </a:spcBef>
              <a:spcAft>
                <a:spcPts val="0"/>
              </a:spcAft>
              <a:buClr>
                <a:schemeClr val="accent3"/>
              </a:buClr>
              <a:buSzPts val="1600"/>
              <a:buNone/>
              <a:defRPr sz="1600">
                <a:solidFill>
                  <a:schemeClr val="accent3"/>
                </a:solidFill>
              </a:defRPr>
            </a:lvl3pPr>
            <a:lvl4pPr lvl="3" algn="ctr">
              <a:lnSpc>
                <a:spcPct val="100000"/>
              </a:lnSpc>
              <a:spcBef>
                <a:spcPts val="0"/>
              </a:spcBef>
              <a:spcAft>
                <a:spcPts val="0"/>
              </a:spcAft>
              <a:buClr>
                <a:schemeClr val="accent3"/>
              </a:buClr>
              <a:buSzPts val="1600"/>
              <a:buNone/>
              <a:defRPr sz="1600">
                <a:solidFill>
                  <a:schemeClr val="accent3"/>
                </a:solidFill>
              </a:defRPr>
            </a:lvl4pPr>
            <a:lvl5pPr lvl="4" algn="ctr">
              <a:lnSpc>
                <a:spcPct val="100000"/>
              </a:lnSpc>
              <a:spcBef>
                <a:spcPts val="0"/>
              </a:spcBef>
              <a:spcAft>
                <a:spcPts val="0"/>
              </a:spcAft>
              <a:buClr>
                <a:schemeClr val="accent3"/>
              </a:buClr>
              <a:buSzPts val="1600"/>
              <a:buNone/>
              <a:defRPr sz="1600">
                <a:solidFill>
                  <a:schemeClr val="accent3"/>
                </a:solidFill>
              </a:defRPr>
            </a:lvl5pPr>
            <a:lvl6pPr lvl="5" algn="ctr">
              <a:lnSpc>
                <a:spcPct val="100000"/>
              </a:lnSpc>
              <a:spcBef>
                <a:spcPts val="0"/>
              </a:spcBef>
              <a:spcAft>
                <a:spcPts val="0"/>
              </a:spcAft>
              <a:buClr>
                <a:schemeClr val="accent3"/>
              </a:buClr>
              <a:buSzPts val="1600"/>
              <a:buNone/>
              <a:defRPr sz="1600">
                <a:solidFill>
                  <a:schemeClr val="accent3"/>
                </a:solidFill>
              </a:defRPr>
            </a:lvl6pPr>
            <a:lvl7pPr lvl="6" algn="ctr">
              <a:lnSpc>
                <a:spcPct val="100000"/>
              </a:lnSpc>
              <a:spcBef>
                <a:spcPts val="0"/>
              </a:spcBef>
              <a:spcAft>
                <a:spcPts val="0"/>
              </a:spcAft>
              <a:buClr>
                <a:schemeClr val="accent3"/>
              </a:buClr>
              <a:buSzPts val="1600"/>
              <a:buNone/>
              <a:defRPr sz="1600">
                <a:solidFill>
                  <a:schemeClr val="accent3"/>
                </a:solidFill>
              </a:defRPr>
            </a:lvl7pPr>
            <a:lvl8pPr lvl="7" algn="ctr">
              <a:lnSpc>
                <a:spcPct val="100000"/>
              </a:lnSpc>
              <a:spcBef>
                <a:spcPts val="0"/>
              </a:spcBef>
              <a:spcAft>
                <a:spcPts val="0"/>
              </a:spcAft>
              <a:buClr>
                <a:schemeClr val="accent3"/>
              </a:buClr>
              <a:buSzPts val="1600"/>
              <a:buNone/>
              <a:defRPr sz="1600">
                <a:solidFill>
                  <a:schemeClr val="accent3"/>
                </a:solidFill>
              </a:defRPr>
            </a:lvl8pPr>
            <a:lvl9pPr lvl="8" algn="ctr">
              <a:lnSpc>
                <a:spcPct val="100000"/>
              </a:lnSpc>
              <a:spcBef>
                <a:spcPts val="0"/>
              </a:spcBef>
              <a:spcAft>
                <a:spcPts val="0"/>
              </a:spcAft>
              <a:buClr>
                <a:schemeClr val="accent3"/>
              </a:buClr>
              <a:buSzPts val="1600"/>
              <a:buNone/>
              <a:defRPr sz="1600">
                <a:solidFill>
                  <a:schemeClr val="accent3"/>
                </a:solidFill>
              </a:defRPr>
            </a:lvl9pPr>
          </a:lstStyle>
          <a:p>
            <a:endParaRPr/>
          </a:p>
        </p:txBody>
      </p:sp>
      <p:sp>
        <p:nvSpPr>
          <p:cNvPr id="311" name="Google Shape;311;p117"/>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grpSp>
        <p:nvGrpSpPr>
          <p:cNvPr id="312" name="Google Shape;312;p117"/>
          <p:cNvGrpSpPr/>
          <p:nvPr/>
        </p:nvGrpSpPr>
        <p:grpSpPr>
          <a:xfrm>
            <a:off x="76200" y="76200"/>
            <a:ext cx="8991600" cy="4991100"/>
            <a:chOff x="76200" y="76200"/>
            <a:chExt cx="8991600" cy="4991100"/>
          </a:xfrm>
        </p:grpSpPr>
        <p:sp>
          <p:nvSpPr>
            <p:cNvPr id="313" name="Google Shape;313;p11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p11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11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6" name="Google Shape;316;p11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4">
  <p:cSld name="CUSTOM_4">
    <p:spTree>
      <p:nvGrpSpPr>
        <p:cNvPr id="1" name="Shape 317"/>
        <p:cNvGrpSpPr/>
        <p:nvPr/>
      </p:nvGrpSpPr>
      <p:grpSpPr>
        <a:xfrm>
          <a:off x="0" y="0"/>
          <a:ext cx="0" cy="0"/>
          <a:chOff x="0" y="0"/>
          <a:chExt cx="0" cy="0"/>
        </a:xfrm>
      </p:grpSpPr>
      <p:sp>
        <p:nvSpPr>
          <p:cNvPr id="318" name="Google Shape;318;p118"/>
          <p:cNvSpPr txBox="1">
            <a:spLocks noGrp="1"/>
          </p:cNvSpPr>
          <p:nvPr>
            <p:ph type="title"/>
          </p:nvPr>
        </p:nvSpPr>
        <p:spPr>
          <a:xfrm>
            <a:off x="720000" y="524500"/>
            <a:ext cx="3468900" cy="110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200">
                <a:solidFill>
                  <a:schemeClr val="lt1"/>
                </a:solidFill>
              </a:defRPr>
            </a:lvl1pPr>
            <a:lvl2pPr lvl="1" algn="r">
              <a:lnSpc>
                <a:spcPct val="100000"/>
              </a:lnSpc>
              <a:spcBef>
                <a:spcPts val="0"/>
              </a:spcBef>
              <a:spcAft>
                <a:spcPts val="0"/>
              </a:spcAft>
              <a:buSzPts val="4800"/>
              <a:buFont typeface="DM Sans"/>
              <a:buNone/>
              <a:defRPr sz="4800">
                <a:latin typeface="DM Sans"/>
                <a:ea typeface="DM Sans"/>
                <a:cs typeface="DM Sans"/>
                <a:sym typeface="DM Sans"/>
              </a:defRPr>
            </a:lvl2pPr>
            <a:lvl3pPr lvl="2" algn="r">
              <a:lnSpc>
                <a:spcPct val="100000"/>
              </a:lnSpc>
              <a:spcBef>
                <a:spcPts val="0"/>
              </a:spcBef>
              <a:spcAft>
                <a:spcPts val="0"/>
              </a:spcAft>
              <a:buSzPts val="4800"/>
              <a:buFont typeface="DM Sans"/>
              <a:buNone/>
              <a:defRPr sz="4800">
                <a:latin typeface="DM Sans"/>
                <a:ea typeface="DM Sans"/>
                <a:cs typeface="DM Sans"/>
                <a:sym typeface="DM Sans"/>
              </a:defRPr>
            </a:lvl3pPr>
            <a:lvl4pPr lvl="3" algn="r">
              <a:lnSpc>
                <a:spcPct val="100000"/>
              </a:lnSpc>
              <a:spcBef>
                <a:spcPts val="0"/>
              </a:spcBef>
              <a:spcAft>
                <a:spcPts val="0"/>
              </a:spcAft>
              <a:buSzPts val="4800"/>
              <a:buFont typeface="DM Sans"/>
              <a:buNone/>
              <a:defRPr sz="4800">
                <a:latin typeface="DM Sans"/>
                <a:ea typeface="DM Sans"/>
                <a:cs typeface="DM Sans"/>
                <a:sym typeface="DM Sans"/>
              </a:defRPr>
            </a:lvl4pPr>
            <a:lvl5pPr lvl="4" algn="r">
              <a:lnSpc>
                <a:spcPct val="100000"/>
              </a:lnSpc>
              <a:spcBef>
                <a:spcPts val="0"/>
              </a:spcBef>
              <a:spcAft>
                <a:spcPts val="0"/>
              </a:spcAft>
              <a:buSzPts val="4800"/>
              <a:buFont typeface="DM Sans"/>
              <a:buNone/>
              <a:defRPr sz="4800">
                <a:latin typeface="DM Sans"/>
                <a:ea typeface="DM Sans"/>
                <a:cs typeface="DM Sans"/>
                <a:sym typeface="DM Sans"/>
              </a:defRPr>
            </a:lvl5pPr>
            <a:lvl6pPr lvl="5" algn="r">
              <a:lnSpc>
                <a:spcPct val="100000"/>
              </a:lnSpc>
              <a:spcBef>
                <a:spcPts val="0"/>
              </a:spcBef>
              <a:spcAft>
                <a:spcPts val="0"/>
              </a:spcAft>
              <a:buSzPts val="4800"/>
              <a:buFont typeface="DM Sans"/>
              <a:buNone/>
              <a:defRPr sz="4800">
                <a:latin typeface="DM Sans"/>
                <a:ea typeface="DM Sans"/>
                <a:cs typeface="DM Sans"/>
                <a:sym typeface="DM Sans"/>
              </a:defRPr>
            </a:lvl6pPr>
            <a:lvl7pPr lvl="6" algn="r">
              <a:lnSpc>
                <a:spcPct val="100000"/>
              </a:lnSpc>
              <a:spcBef>
                <a:spcPts val="0"/>
              </a:spcBef>
              <a:spcAft>
                <a:spcPts val="0"/>
              </a:spcAft>
              <a:buSzPts val="4800"/>
              <a:buFont typeface="DM Sans"/>
              <a:buNone/>
              <a:defRPr sz="4800">
                <a:latin typeface="DM Sans"/>
                <a:ea typeface="DM Sans"/>
                <a:cs typeface="DM Sans"/>
                <a:sym typeface="DM Sans"/>
              </a:defRPr>
            </a:lvl7pPr>
            <a:lvl8pPr lvl="7" algn="r">
              <a:lnSpc>
                <a:spcPct val="100000"/>
              </a:lnSpc>
              <a:spcBef>
                <a:spcPts val="0"/>
              </a:spcBef>
              <a:spcAft>
                <a:spcPts val="0"/>
              </a:spcAft>
              <a:buSzPts val="4800"/>
              <a:buFont typeface="DM Sans"/>
              <a:buNone/>
              <a:defRPr sz="4800">
                <a:latin typeface="DM Sans"/>
                <a:ea typeface="DM Sans"/>
                <a:cs typeface="DM Sans"/>
                <a:sym typeface="DM Sans"/>
              </a:defRPr>
            </a:lvl8pPr>
            <a:lvl9pPr lvl="8" algn="r">
              <a:lnSpc>
                <a:spcPct val="100000"/>
              </a:lnSpc>
              <a:spcBef>
                <a:spcPts val="0"/>
              </a:spcBef>
              <a:spcAft>
                <a:spcPts val="0"/>
              </a:spcAft>
              <a:buSzPts val="4800"/>
              <a:buFont typeface="DM Sans"/>
              <a:buNone/>
              <a:defRPr sz="4800">
                <a:latin typeface="DM Sans"/>
                <a:ea typeface="DM Sans"/>
                <a:cs typeface="DM Sans"/>
                <a:sym typeface="DM Sans"/>
              </a:defRPr>
            </a:lvl9pPr>
          </a:lstStyle>
          <a:p>
            <a:endParaRPr/>
          </a:p>
        </p:txBody>
      </p:sp>
      <p:sp>
        <p:nvSpPr>
          <p:cNvPr id="319" name="Google Shape;319;p118"/>
          <p:cNvSpPr txBox="1">
            <a:spLocks noGrp="1"/>
          </p:cNvSpPr>
          <p:nvPr>
            <p:ph type="title" idx="2"/>
          </p:nvPr>
        </p:nvSpPr>
        <p:spPr>
          <a:xfrm>
            <a:off x="6325600" y="2329796"/>
            <a:ext cx="2092500" cy="171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200"/>
              <a:buNone/>
              <a:defRPr sz="4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20" name="Google Shape;320;p118"/>
          <p:cNvSpPr txBox="1">
            <a:spLocks noGrp="1"/>
          </p:cNvSpPr>
          <p:nvPr>
            <p:ph type="subTitle" idx="1"/>
          </p:nvPr>
        </p:nvSpPr>
        <p:spPr>
          <a:xfrm>
            <a:off x="5461200" y="4115649"/>
            <a:ext cx="2956800" cy="494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21" name="Google Shape;321;p118"/>
          <p:cNvGrpSpPr/>
          <p:nvPr/>
        </p:nvGrpSpPr>
        <p:grpSpPr>
          <a:xfrm>
            <a:off x="76200" y="76200"/>
            <a:ext cx="8991600" cy="4991100"/>
            <a:chOff x="76200" y="76200"/>
            <a:chExt cx="8991600" cy="4991100"/>
          </a:xfrm>
        </p:grpSpPr>
        <p:sp>
          <p:nvSpPr>
            <p:cNvPr id="322" name="Google Shape;322;p11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18"/>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1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18"/>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ONE_COLUMN_TEXT_1_1_1_1_1">
    <p:spTree>
      <p:nvGrpSpPr>
        <p:cNvPr id="1" name="Shape 326"/>
        <p:cNvGrpSpPr/>
        <p:nvPr/>
      </p:nvGrpSpPr>
      <p:grpSpPr>
        <a:xfrm>
          <a:off x="0" y="0"/>
          <a:ext cx="0" cy="0"/>
          <a:chOff x="0" y="0"/>
          <a:chExt cx="0" cy="0"/>
        </a:xfrm>
      </p:grpSpPr>
      <p:sp>
        <p:nvSpPr>
          <p:cNvPr id="327" name="Google Shape;327;p119"/>
          <p:cNvSpPr txBox="1">
            <a:spLocks noGrp="1"/>
          </p:cNvSpPr>
          <p:nvPr>
            <p:ph type="ctrTitle"/>
          </p:nvPr>
        </p:nvSpPr>
        <p:spPr>
          <a:xfrm flipH="1">
            <a:off x="720000" y="311400"/>
            <a:ext cx="4592400" cy="106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28" name="Google Shape;328;p119"/>
          <p:cNvSpPr txBox="1">
            <a:spLocks noGrp="1"/>
          </p:cNvSpPr>
          <p:nvPr>
            <p:ph type="subTitle" idx="1"/>
          </p:nvPr>
        </p:nvSpPr>
        <p:spPr>
          <a:xfrm flipH="1">
            <a:off x="720025" y="1730175"/>
            <a:ext cx="2947200" cy="193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000"/>
              <a:buNone/>
              <a:defRPr sz="16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329" name="Google Shape;329;p119"/>
          <p:cNvSpPr txBox="1"/>
          <p:nvPr/>
        </p:nvSpPr>
        <p:spPr>
          <a:xfrm>
            <a:off x="720000" y="3530325"/>
            <a:ext cx="3953100" cy="53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chemeClr val="lt1"/>
                </a:solidFill>
                <a:latin typeface="Anaheim"/>
                <a:ea typeface="Anaheim"/>
                <a:cs typeface="Anaheim"/>
                <a:sym typeface="Anaheim"/>
              </a:rPr>
              <a:t>CREDITS</a:t>
            </a:r>
            <a:r>
              <a:rPr lang="en" sz="1200" b="0" i="0" u="none" strike="noStrike" cap="none">
                <a:solidFill>
                  <a:schemeClr val="lt1"/>
                </a:solidFill>
                <a:latin typeface="Anaheim"/>
                <a:ea typeface="Anaheim"/>
                <a:cs typeface="Anaheim"/>
                <a:sym typeface="Anaheim"/>
              </a:rPr>
              <a:t>: This presentation template was created by </a:t>
            </a:r>
            <a:r>
              <a:rPr lang="en" sz="1200" b="1" i="0" u="none" strike="noStrike" cap="none">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Anaheim"/>
                <a:ea typeface="Anaheim"/>
                <a:cs typeface="Anaheim"/>
                <a:sym typeface="Anaheim"/>
              </a:rPr>
              <a:t>, including icons by </a:t>
            </a:r>
            <a:r>
              <a:rPr lang="en" sz="1200" b="1" i="0" u="none" strike="noStrike" cap="none">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Anaheim"/>
                <a:ea typeface="Anaheim"/>
                <a:cs typeface="Anaheim"/>
                <a:sym typeface="Anaheim"/>
              </a:rPr>
              <a:t>, infographics &amp; images by </a:t>
            </a:r>
            <a:r>
              <a:rPr lang="en" sz="1200" b="1" i="0" u="none" strike="noStrike" cap="none">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200" b="1" i="0" u="none" strike="noStrike" cap="none">
                <a:solidFill>
                  <a:schemeClr val="lt1"/>
                </a:solidFill>
                <a:latin typeface="Anaheim"/>
                <a:ea typeface="Anaheim"/>
                <a:cs typeface="Anaheim"/>
                <a:sym typeface="Anaheim"/>
              </a:rPr>
              <a:t>, </a:t>
            </a:r>
            <a:r>
              <a:rPr lang="en" sz="1200" b="0" i="0" u="none" strike="noStrike" cap="none">
                <a:solidFill>
                  <a:schemeClr val="lt1"/>
                </a:solidFill>
                <a:latin typeface="Anaheim"/>
                <a:ea typeface="Anaheim"/>
                <a:cs typeface="Anaheim"/>
                <a:sym typeface="Anaheim"/>
              </a:rPr>
              <a:t>and illustrations by</a:t>
            </a:r>
            <a:r>
              <a:rPr lang="en" sz="1200" b="1" i="0" u="none" strike="noStrike" cap="none">
                <a:solidFill>
                  <a:schemeClr val="lt1"/>
                </a:solidFill>
                <a:latin typeface="Anaheim"/>
                <a:ea typeface="Anaheim"/>
                <a:cs typeface="Anaheim"/>
                <a:sym typeface="Anaheim"/>
              </a:rPr>
              <a:t> </a:t>
            </a:r>
            <a:r>
              <a:rPr lang="en" sz="1200" b="1" i="0" u="none" strike="noStrike" cap="none">
                <a:solidFill>
                  <a:schemeClr val="hlink"/>
                </a:solidFill>
                <a:uFill>
                  <a:noFill/>
                </a:uFill>
                <a:latin typeface="Anaheim"/>
                <a:ea typeface="Anaheim"/>
                <a:cs typeface="Anaheim"/>
                <a:sym typeface="Anaheim"/>
                <a:hlinkClick r:id="rId5"/>
              </a:rPr>
              <a:t>Storyset</a:t>
            </a:r>
            <a:endParaRPr sz="1200" b="1" i="0" u="none" strike="noStrike" cap="none">
              <a:solidFill>
                <a:schemeClr val="lt1"/>
              </a:solidFill>
              <a:latin typeface="Anaheim"/>
              <a:ea typeface="Anaheim"/>
              <a:cs typeface="Anaheim"/>
              <a:sym typeface="Anaheim"/>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naheim"/>
              <a:ea typeface="Anaheim"/>
              <a:cs typeface="Anaheim"/>
              <a:sym typeface="Anaheim"/>
            </a:endParaRPr>
          </a:p>
          <a:p>
            <a:pPr marL="0" marR="0" lvl="0" indent="0" algn="l" rtl="0">
              <a:lnSpc>
                <a:spcPct val="100000"/>
              </a:lnSpc>
              <a:spcBef>
                <a:spcPts val="300"/>
              </a:spcBef>
              <a:spcAft>
                <a:spcPts val="0"/>
              </a:spcAft>
              <a:buClr>
                <a:srgbClr val="000000"/>
              </a:buClr>
              <a:buSzPts val="1200"/>
              <a:buFont typeface="Arial"/>
              <a:buNone/>
            </a:pPr>
            <a:endParaRPr sz="1200" b="0" i="0" u="none" strike="noStrike" cap="none">
              <a:solidFill>
                <a:schemeClr val="lt1"/>
              </a:solidFill>
              <a:latin typeface="Anaheim"/>
              <a:ea typeface="Anaheim"/>
              <a:cs typeface="Anaheim"/>
              <a:sym typeface="Anaheim"/>
            </a:endParaRPr>
          </a:p>
        </p:txBody>
      </p:sp>
      <p:grpSp>
        <p:nvGrpSpPr>
          <p:cNvPr id="330" name="Google Shape;330;p119"/>
          <p:cNvGrpSpPr/>
          <p:nvPr/>
        </p:nvGrpSpPr>
        <p:grpSpPr>
          <a:xfrm>
            <a:off x="76200" y="76200"/>
            <a:ext cx="8991600" cy="4991100"/>
            <a:chOff x="76200" y="76200"/>
            <a:chExt cx="8991600" cy="4991100"/>
          </a:xfrm>
        </p:grpSpPr>
        <p:sp>
          <p:nvSpPr>
            <p:cNvPr id="331" name="Google Shape;331;p11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1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1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1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335"/>
        <p:cNvGrpSpPr/>
        <p:nvPr/>
      </p:nvGrpSpPr>
      <p:grpSpPr>
        <a:xfrm>
          <a:off x="0" y="0"/>
          <a:ext cx="0" cy="0"/>
          <a:chOff x="0" y="0"/>
          <a:chExt cx="0" cy="0"/>
        </a:xfrm>
      </p:grpSpPr>
      <p:grpSp>
        <p:nvGrpSpPr>
          <p:cNvPr id="336" name="Google Shape;336;p120"/>
          <p:cNvGrpSpPr/>
          <p:nvPr/>
        </p:nvGrpSpPr>
        <p:grpSpPr>
          <a:xfrm>
            <a:off x="76200" y="76200"/>
            <a:ext cx="8991600" cy="4991100"/>
            <a:chOff x="76200" y="76200"/>
            <a:chExt cx="8991600" cy="4991100"/>
          </a:xfrm>
        </p:grpSpPr>
        <p:sp>
          <p:nvSpPr>
            <p:cNvPr id="337" name="Google Shape;337;p12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120"/>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9" name="Google Shape;339;p12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0" name="Google Shape;340;p120"/>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1" name="Google Shape;341;p120"/>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
        <p:nvSpPr>
          <p:cNvPr id="342" name="Google Shape;342;p120"/>
          <p:cNvSpPr txBox="1">
            <a:spLocks noGrp="1"/>
          </p:cNvSpPr>
          <p:nvPr>
            <p:ph type="body" idx="1"/>
          </p:nvPr>
        </p:nvSpPr>
        <p:spPr>
          <a:xfrm>
            <a:off x="720000" y="1273200"/>
            <a:ext cx="3737700" cy="33309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lt1"/>
              </a:buClr>
              <a:buSzPts val="1100"/>
              <a:buFont typeface="Catamaran Thin"/>
              <a:buChar char="●"/>
              <a:defRPr sz="1200">
                <a:solidFill>
                  <a:schemeClr val="lt1"/>
                </a:solidFill>
              </a:defRPr>
            </a:lvl1pPr>
            <a:lvl2pPr marL="914400" lvl="1" indent="-298450" algn="l">
              <a:lnSpc>
                <a:spcPct val="115000"/>
              </a:lnSpc>
              <a:spcBef>
                <a:spcPts val="0"/>
              </a:spcBef>
              <a:spcAft>
                <a:spcPts val="0"/>
              </a:spcAft>
              <a:buClr>
                <a:schemeClr val="lt1"/>
              </a:buClr>
              <a:buSzPts val="1100"/>
              <a:buFont typeface="Arial"/>
              <a:buChar char="○"/>
              <a:defRPr>
                <a:solidFill>
                  <a:schemeClr val="lt1"/>
                </a:solidFill>
              </a:defRPr>
            </a:lvl2pPr>
            <a:lvl3pPr marL="1371600" lvl="2" indent="-298450" algn="l">
              <a:lnSpc>
                <a:spcPct val="115000"/>
              </a:lnSpc>
              <a:spcBef>
                <a:spcPts val="1600"/>
              </a:spcBef>
              <a:spcAft>
                <a:spcPts val="0"/>
              </a:spcAft>
              <a:buClr>
                <a:schemeClr val="lt1"/>
              </a:buClr>
              <a:buSzPts val="1100"/>
              <a:buFont typeface="Arial"/>
              <a:buChar char="■"/>
              <a:defRPr>
                <a:solidFill>
                  <a:schemeClr val="lt1"/>
                </a:solidFill>
              </a:defRPr>
            </a:lvl3pPr>
            <a:lvl4pPr marL="1828800" lvl="3" indent="-298450" algn="l">
              <a:lnSpc>
                <a:spcPct val="115000"/>
              </a:lnSpc>
              <a:spcBef>
                <a:spcPts val="1600"/>
              </a:spcBef>
              <a:spcAft>
                <a:spcPts val="0"/>
              </a:spcAft>
              <a:buClr>
                <a:schemeClr val="lt1"/>
              </a:buClr>
              <a:buSzPts val="1100"/>
              <a:buFont typeface="Arial"/>
              <a:buChar char="●"/>
              <a:defRPr>
                <a:solidFill>
                  <a:schemeClr val="lt1"/>
                </a:solidFill>
              </a:defRPr>
            </a:lvl4pPr>
            <a:lvl5pPr marL="2286000" lvl="4" indent="-298450" algn="l">
              <a:lnSpc>
                <a:spcPct val="115000"/>
              </a:lnSpc>
              <a:spcBef>
                <a:spcPts val="1600"/>
              </a:spcBef>
              <a:spcAft>
                <a:spcPts val="0"/>
              </a:spcAft>
              <a:buClr>
                <a:schemeClr val="lt1"/>
              </a:buClr>
              <a:buSzPts val="1100"/>
              <a:buFont typeface="Arial"/>
              <a:buChar char="○"/>
              <a:defRPr>
                <a:solidFill>
                  <a:schemeClr val="lt1"/>
                </a:solidFill>
              </a:defRPr>
            </a:lvl5pPr>
            <a:lvl6pPr marL="2743200" lvl="5" indent="-298450" algn="l">
              <a:lnSpc>
                <a:spcPct val="115000"/>
              </a:lnSpc>
              <a:spcBef>
                <a:spcPts val="1600"/>
              </a:spcBef>
              <a:spcAft>
                <a:spcPts val="0"/>
              </a:spcAft>
              <a:buClr>
                <a:schemeClr val="lt1"/>
              </a:buClr>
              <a:buSzPts val="1100"/>
              <a:buFont typeface="Arial"/>
              <a:buChar char="■"/>
              <a:defRPr>
                <a:solidFill>
                  <a:schemeClr val="lt1"/>
                </a:solidFill>
              </a:defRPr>
            </a:lvl6pPr>
            <a:lvl7pPr marL="3200400" lvl="6" indent="-298450" algn="l">
              <a:lnSpc>
                <a:spcPct val="115000"/>
              </a:lnSpc>
              <a:spcBef>
                <a:spcPts val="1600"/>
              </a:spcBef>
              <a:spcAft>
                <a:spcPts val="0"/>
              </a:spcAft>
              <a:buClr>
                <a:schemeClr val="lt1"/>
              </a:buClr>
              <a:buSzPts val="1100"/>
              <a:buFont typeface="Arial"/>
              <a:buChar char="●"/>
              <a:defRPr>
                <a:solidFill>
                  <a:schemeClr val="lt1"/>
                </a:solidFill>
              </a:defRPr>
            </a:lvl7pPr>
            <a:lvl8pPr marL="3657600" lvl="7" indent="-298450" algn="l">
              <a:lnSpc>
                <a:spcPct val="115000"/>
              </a:lnSpc>
              <a:spcBef>
                <a:spcPts val="1600"/>
              </a:spcBef>
              <a:spcAft>
                <a:spcPts val="0"/>
              </a:spcAft>
              <a:buClr>
                <a:schemeClr val="lt1"/>
              </a:buClr>
              <a:buSzPts val="1100"/>
              <a:buFont typeface="Arial"/>
              <a:buChar char="○"/>
              <a:defRPr>
                <a:solidFill>
                  <a:schemeClr val="lt1"/>
                </a:solidFill>
              </a:defRPr>
            </a:lvl8pPr>
            <a:lvl9pPr marL="4114800" lvl="8" indent="-298450" algn="l">
              <a:lnSpc>
                <a:spcPct val="115000"/>
              </a:lnSpc>
              <a:spcBef>
                <a:spcPts val="1600"/>
              </a:spcBef>
              <a:spcAft>
                <a:spcPts val="1600"/>
              </a:spcAft>
              <a:buClr>
                <a:schemeClr val="lt1"/>
              </a:buClr>
              <a:buSzPts val="1100"/>
              <a:buFont typeface="Arial"/>
              <a:buChar char="■"/>
              <a:defRPr>
                <a:solidFill>
                  <a:schemeClr val="lt1"/>
                </a:solidFill>
              </a:defRPr>
            </a:lvl9pPr>
          </a:lstStyle>
          <a:p>
            <a:endParaRPr/>
          </a:p>
        </p:txBody>
      </p:sp>
      <p:sp>
        <p:nvSpPr>
          <p:cNvPr id="343" name="Google Shape;343;p120"/>
          <p:cNvSpPr txBox="1">
            <a:spLocks noGrp="1"/>
          </p:cNvSpPr>
          <p:nvPr>
            <p:ph type="body" idx="2"/>
          </p:nvPr>
        </p:nvSpPr>
        <p:spPr>
          <a:xfrm>
            <a:off x="4853850" y="2235225"/>
            <a:ext cx="3566100" cy="24165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lt1"/>
              </a:buClr>
              <a:buSzPts val="1100"/>
              <a:buFont typeface="Catamaran Thin"/>
              <a:buChar char="●"/>
              <a:defRPr sz="1200">
                <a:solidFill>
                  <a:schemeClr val="lt1"/>
                </a:solidFill>
              </a:defRPr>
            </a:lvl1pPr>
            <a:lvl2pPr marL="914400" lvl="1" indent="-298450" algn="l">
              <a:lnSpc>
                <a:spcPct val="115000"/>
              </a:lnSpc>
              <a:spcBef>
                <a:spcPts val="0"/>
              </a:spcBef>
              <a:spcAft>
                <a:spcPts val="0"/>
              </a:spcAft>
              <a:buClr>
                <a:schemeClr val="lt1"/>
              </a:buClr>
              <a:buSzPts val="1100"/>
              <a:buFont typeface="Arial"/>
              <a:buChar char="○"/>
              <a:defRPr>
                <a:solidFill>
                  <a:schemeClr val="lt1"/>
                </a:solidFill>
              </a:defRPr>
            </a:lvl2pPr>
            <a:lvl3pPr marL="1371600" lvl="2" indent="-298450" algn="l">
              <a:lnSpc>
                <a:spcPct val="115000"/>
              </a:lnSpc>
              <a:spcBef>
                <a:spcPts val="1600"/>
              </a:spcBef>
              <a:spcAft>
                <a:spcPts val="0"/>
              </a:spcAft>
              <a:buClr>
                <a:schemeClr val="lt1"/>
              </a:buClr>
              <a:buSzPts val="1100"/>
              <a:buFont typeface="Arial"/>
              <a:buChar char="■"/>
              <a:defRPr>
                <a:solidFill>
                  <a:schemeClr val="lt1"/>
                </a:solidFill>
              </a:defRPr>
            </a:lvl3pPr>
            <a:lvl4pPr marL="1828800" lvl="3" indent="-298450" algn="l">
              <a:lnSpc>
                <a:spcPct val="115000"/>
              </a:lnSpc>
              <a:spcBef>
                <a:spcPts val="1600"/>
              </a:spcBef>
              <a:spcAft>
                <a:spcPts val="0"/>
              </a:spcAft>
              <a:buClr>
                <a:schemeClr val="lt1"/>
              </a:buClr>
              <a:buSzPts val="1100"/>
              <a:buFont typeface="Arial"/>
              <a:buChar char="●"/>
              <a:defRPr>
                <a:solidFill>
                  <a:schemeClr val="lt1"/>
                </a:solidFill>
              </a:defRPr>
            </a:lvl4pPr>
            <a:lvl5pPr marL="2286000" lvl="4" indent="-298450" algn="l">
              <a:lnSpc>
                <a:spcPct val="115000"/>
              </a:lnSpc>
              <a:spcBef>
                <a:spcPts val="1600"/>
              </a:spcBef>
              <a:spcAft>
                <a:spcPts val="0"/>
              </a:spcAft>
              <a:buClr>
                <a:schemeClr val="lt1"/>
              </a:buClr>
              <a:buSzPts val="1100"/>
              <a:buFont typeface="Arial"/>
              <a:buChar char="○"/>
              <a:defRPr>
                <a:solidFill>
                  <a:schemeClr val="lt1"/>
                </a:solidFill>
              </a:defRPr>
            </a:lvl5pPr>
            <a:lvl6pPr marL="2743200" lvl="5" indent="-298450" algn="l">
              <a:lnSpc>
                <a:spcPct val="115000"/>
              </a:lnSpc>
              <a:spcBef>
                <a:spcPts val="1600"/>
              </a:spcBef>
              <a:spcAft>
                <a:spcPts val="0"/>
              </a:spcAft>
              <a:buClr>
                <a:schemeClr val="lt1"/>
              </a:buClr>
              <a:buSzPts val="1100"/>
              <a:buFont typeface="Arial"/>
              <a:buChar char="■"/>
              <a:defRPr>
                <a:solidFill>
                  <a:schemeClr val="lt1"/>
                </a:solidFill>
              </a:defRPr>
            </a:lvl6pPr>
            <a:lvl7pPr marL="3200400" lvl="6" indent="-298450" algn="l">
              <a:lnSpc>
                <a:spcPct val="115000"/>
              </a:lnSpc>
              <a:spcBef>
                <a:spcPts val="1600"/>
              </a:spcBef>
              <a:spcAft>
                <a:spcPts val="0"/>
              </a:spcAft>
              <a:buClr>
                <a:schemeClr val="lt1"/>
              </a:buClr>
              <a:buSzPts val="1100"/>
              <a:buFont typeface="Arial"/>
              <a:buChar char="●"/>
              <a:defRPr>
                <a:solidFill>
                  <a:schemeClr val="lt1"/>
                </a:solidFill>
              </a:defRPr>
            </a:lvl7pPr>
            <a:lvl8pPr marL="3657600" lvl="7" indent="-298450" algn="l">
              <a:lnSpc>
                <a:spcPct val="115000"/>
              </a:lnSpc>
              <a:spcBef>
                <a:spcPts val="1600"/>
              </a:spcBef>
              <a:spcAft>
                <a:spcPts val="0"/>
              </a:spcAft>
              <a:buClr>
                <a:schemeClr val="lt1"/>
              </a:buClr>
              <a:buSzPts val="1100"/>
              <a:buFont typeface="Arial"/>
              <a:buChar char="○"/>
              <a:defRPr>
                <a:solidFill>
                  <a:schemeClr val="lt1"/>
                </a:solidFill>
              </a:defRPr>
            </a:lvl8pPr>
            <a:lvl9pPr marL="4114800" lvl="8" indent="-298450" algn="l">
              <a:lnSpc>
                <a:spcPct val="115000"/>
              </a:lnSpc>
              <a:spcBef>
                <a:spcPts val="1600"/>
              </a:spcBef>
              <a:spcAft>
                <a:spcPts val="1600"/>
              </a:spcAft>
              <a:buClr>
                <a:schemeClr val="lt1"/>
              </a:buClr>
              <a:buSzPts val="1100"/>
              <a:buFont typeface="Arial"/>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1">
  <p:cSld name="BLANK_1">
    <p:bg>
      <p:bgPr>
        <a:solidFill>
          <a:schemeClr val="dk1"/>
        </a:solidFill>
        <a:effectLst/>
      </p:bgPr>
    </p:bg>
    <p:spTree>
      <p:nvGrpSpPr>
        <p:cNvPr id="1" name="Shape 344"/>
        <p:cNvGrpSpPr/>
        <p:nvPr/>
      </p:nvGrpSpPr>
      <p:grpSpPr>
        <a:xfrm>
          <a:off x="0" y="0"/>
          <a:ext cx="0" cy="0"/>
          <a:chOff x="0" y="0"/>
          <a:chExt cx="0" cy="0"/>
        </a:xfrm>
      </p:grpSpPr>
      <p:sp>
        <p:nvSpPr>
          <p:cNvPr id="345" name="Google Shape;345;p88"/>
          <p:cNvSpPr txBox="1">
            <a:spLocks noGrp="1"/>
          </p:cNvSpPr>
          <p:nvPr>
            <p:ph type="body" idx="1"/>
          </p:nvPr>
        </p:nvSpPr>
        <p:spPr>
          <a:xfrm>
            <a:off x="720000" y="1273211"/>
            <a:ext cx="7703700" cy="3241200"/>
          </a:xfrm>
          <a:prstGeom prst="rect">
            <a:avLst/>
          </a:prstGeom>
          <a:noFill/>
          <a:ln>
            <a:noFill/>
          </a:ln>
        </p:spPr>
        <p:txBody>
          <a:bodyPr spcFirstLastPara="1" wrap="square" lIns="91425" tIns="91425" rIns="91425" bIns="91425" anchor="ctr" anchorCtr="0">
            <a:noAutofit/>
          </a:bodyPr>
          <a:lstStyle>
            <a:lvl1pPr marL="457200" lvl="0" indent="-298450" algn="l">
              <a:lnSpc>
                <a:spcPct val="115000"/>
              </a:lnSpc>
              <a:spcBef>
                <a:spcPts val="0"/>
              </a:spcBef>
              <a:spcAft>
                <a:spcPts val="0"/>
              </a:spcAft>
              <a:buClr>
                <a:schemeClr val="lt1"/>
              </a:buClr>
              <a:buSzPts val="1100"/>
              <a:buFont typeface="Catamaran Thin"/>
              <a:buAutoNum type="arabicPeriod"/>
              <a:defRPr sz="1200">
                <a:solidFill>
                  <a:schemeClr val="lt1"/>
                </a:solidFill>
              </a:defRPr>
            </a:lvl1pPr>
            <a:lvl2pPr marL="914400" lvl="1" indent="-298450" algn="l">
              <a:lnSpc>
                <a:spcPct val="115000"/>
              </a:lnSpc>
              <a:spcBef>
                <a:spcPts val="0"/>
              </a:spcBef>
              <a:spcAft>
                <a:spcPts val="0"/>
              </a:spcAft>
              <a:buClr>
                <a:schemeClr val="lt1"/>
              </a:buClr>
              <a:buSzPts val="1100"/>
              <a:buFont typeface="Arial"/>
              <a:buAutoNum type="alphaLcPeriod"/>
              <a:defRPr>
                <a:solidFill>
                  <a:schemeClr val="lt1"/>
                </a:solidFill>
              </a:defRPr>
            </a:lvl2pPr>
            <a:lvl3pPr marL="1371600" lvl="2" indent="-298450" algn="l">
              <a:lnSpc>
                <a:spcPct val="115000"/>
              </a:lnSpc>
              <a:spcBef>
                <a:spcPts val="1600"/>
              </a:spcBef>
              <a:spcAft>
                <a:spcPts val="0"/>
              </a:spcAft>
              <a:buClr>
                <a:schemeClr val="lt1"/>
              </a:buClr>
              <a:buSzPts val="1100"/>
              <a:buFont typeface="Arial"/>
              <a:buAutoNum type="romanLcPeriod"/>
              <a:defRPr>
                <a:solidFill>
                  <a:schemeClr val="lt1"/>
                </a:solidFill>
              </a:defRPr>
            </a:lvl3pPr>
            <a:lvl4pPr marL="1828800" lvl="3" indent="-298450" algn="l">
              <a:lnSpc>
                <a:spcPct val="115000"/>
              </a:lnSpc>
              <a:spcBef>
                <a:spcPts val="1600"/>
              </a:spcBef>
              <a:spcAft>
                <a:spcPts val="0"/>
              </a:spcAft>
              <a:buClr>
                <a:schemeClr val="lt1"/>
              </a:buClr>
              <a:buSzPts val="1100"/>
              <a:buFont typeface="Arial"/>
              <a:buAutoNum type="arabicPeriod"/>
              <a:defRPr>
                <a:solidFill>
                  <a:schemeClr val="lt1"/>
                </a:solidFill>
              </a:defRPr>
            </a:lvl4pPr>
            <a:lvl5pPr marL="2286000" lvl="4" indent="-298450" algn="l">
              <a:lnSpc>
                <a:spcPct val="115000"/>
              </a:lnSpc>
              <a:spcBef>
                <a:spcPts val="1600"/>
              </a:spcBef>
              <a:spcAft>
                <a:spcPts val="0"/>
              </a:spcAft>
              <a:buClr>
                <a:schemeClr val="lt1"/>
              </a:buClr>
              <a:buSzPts val="1100"/>
              <a:buFont typeface="Arial"/>
              <a:buAutoNum type="alphaLcPeriod"/>
              <a:defRPr>
                <a:solidFill>
                  <a:schemeClr val="lt1"/>
                </a:solidFill>
              </a:defRPr>
            </a:lvl5pPr>
            <a:lvl6pPr marL="2743200" lvl="5" indent="-298450" algn="l">
              <a:lnSpc>
                <a:spcPct val="115000"/>
              </a:lnSpc>
              <a:spcBef>
                <a:spcPts val="1600"/>
              </a:spcBef>
              <a:spcAft>
                <a:spcPts val="0"/>
              </a:spcAft>
              <a:buClr>
                <a:schemeClr val="lt1"/>
              </a:buClr>
              <a:buSzPts val="1100"/>
              <a:buFont typeface="Arial"/>
              <a:buAutoNum type="romanLcPeriod"/>
              <a:defRPr>
                <a:solidFill>
                  <a:schemeClr val="lt1"/>
                </a:solidFill>
              </a:defRPr>
            </a:lvl6pPr>
            <a:lvl7pPr marL="3200400" lvl="6" indent="-298450" algn="l">
              <a:lnSpc>
                <a:spcPct val="115000"/>
              </a:lnSpc>
              <a:spcBef>
                <a:spcPts val="1600"/>
              </a:spcBef>
              <a:spcAft>
                <a:spcPts val="0"/>
              </a:spcAft>
              <a:buClr>
                <a:schemeClr val="lt1"/>
              </a:buClr>
              <a:buSzPts val="1100"/>
              <a:buFont typeface="Arial"/>
              <a:buAutoNum type="arabicPeriod"/>
              <a:defRPr>
                <a:solidFill>
                  <a:schemeClr val="lt1"/>
                </a:solidFill>
              </a:defRPr>
            </a:lvl7pPr>
            <a:lvl8pPr marL="3657600" lvl="7" indent="-298450" algn="l">
              <a:lnSpc>
                <a:spcPct val="115000"/>
              </a:lnSpc>
              <a:spcBef>
                <a:spcPts val="1600"/>
              </a:spcBef>
              <a:spcAft>
                <a:spcPts val="0"/>
              </a:spcAft>
              <a:buClr>
                <a:schemeClr val="lt1"/>
              </a:buClr>
              <a:buSzPts val="1100"/>
              <a:buFont typeface="Arial"/>
              <a:buAutoNum type="alphaLcPeriod"/>
              <a:defRPr>
                <a:solidFill>
                  <a:schemeClr val="lt1"/>
                </a:solidFill>
              </a:defRPr>
            </a:lvl8pPr>
            <a:lvl9pPr marL="4114800" lvl="8" indent="-298450" algn="l">
              <a:lnSpc>
                <a:spcPct val="115000"/>
              </a:lnSpc>
              <a:spcBef>
                <a:spcPts val="1600"/>
              </a:spcBef>
              <a:spcAft>
                <a:spcPts val="1600"/>
              </a:spcAft>
              <a:buClr>
                <a:schemeClr val="lt1"/>
              </a:buClr>
              <a:buSzPts val="1100"/>
              <a:buFont typeface="Arial"/>
              <a:buAutoNum type="romanLcPeriod"/>
              <a:defRPr>
                <a:solidFill>
                  <a:schemeClr val="lt1"/>
                </a:solidFill>
              </a:defRPr>
            </a:lvl9pPr>
          </a:lstStyle>
          <a:p>
            <a:endParaRPr/>
          </a:p>
        </p:txBody>
      </p:sp>
      <p:sp>
        <p:nvSpPr>
          <p:cNvPr id="346" name="Google Shape;346;p88"/>
          <p:cNvSpPr txBox="1">
            <a:spLocks noGrp="1"/>
          </p:cNvSpPr>
          <p:nvPr>
            <p:ph type="ctrTitle"/>
          </p:nvPr>
        </p:nvSpPr>
        <p:spPr>
          <a:xfrm>
            <a:off x="1410600" y="491502"/>
            <a:ext cx="6322800" cy="39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grpSp>
        <p:nvGrpSpPr>
          <p:cNvPr id="347" name="Google Shape;347;p88"/>
          <p:cNvGrpSpPr/>
          <p:nvPr/>
        </p:nvGrpSpPr>
        <p:grpSpPr>
          <a:xfrm>
            <a:off x="76200" y="76200"/>
            <a:ext cx="8991600" cy="4991100"/>
            <a:chOff x="76200" y="76200"/>
            <a:chExt cx="8991600" cy="4991100"/>
          </a:xfrm>
        </p:grpSpPr>
        <p:sp>
          <p:nvSpPr>
            <p:cNvPr id="348" name="Google Shape;348;p88"/>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9" name="Google Shape;349;p88"/>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0" name="Google Shape;350;p88"/>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88"/>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
  <p:cSld name="CUSTOM_13">
    <p:spTree>
      <p:nvGrpSpPr>
        <p:cNvPr id="1" name="Shape 352"/>
        <p:cNvGrpSpPr/>
        <p:nvPr/>
      </p:nvGrpSpPr>
      <p:grpSpPr>
        <a:xfrm>
          <a:off x="0" y="0"/>
          <a:ext cx="0" cy="0"/>
          <a:chOff x="0" y="0"/>
          <a:chExt cx="0" cy="0"/>
        </a:xfrm>
      </p:grpSpPr>
      <p:grpSp>
        <p:nvGrpSpPr>
          <p:cNvPr id="353" name="Google Shape;353;p124"/>
          <p:cNvGrpSpPr/>
          <p:nvPr/>
        </p:nvGrpSpPr>
        <p:grpSpPr>
          <a:xfrm>
            <a:off x="76200" y="76200"/>
            <a:ext cx="8991600" cy="4991100"/>
            <a:chOff x="76200" y="76200"/>
            <a:chExt cx="8991600" cy="4991100"/>
          </a:xfrm>
        </p:grpSpPr>
        <p:sp>
          <p:nvSpPr>
            <p:cNvPr id="354" name="Google Shape;354;p124"/>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24"/>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24"/>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24"/>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358"/>
        <p:cNvGrpSpPr/>
        <p:nvPr/>
      </p:nvGrpSpPr>
      <p:grpSpPr>
        <a:xfrm>
          <a:off x="0" y="0"/>
          <a:ext cx="0" cy="0"/>
          <a:chOff x="0" y="0"/>
          <a:chExt cx="0" cy="0"/>
        </a:xfrm>
      </p:grpSpPr>
      <p:sp>
        <p:nvSpPr>
          <p:cNvPr id="359" name="Google Shape;359;p125"/>
          <p:cNvSpPr/>
          <p:nvPr/>
        </p:nvSpPr>
        <p:spPr>
          <a:xfrm>
            <a:off x="-28575" y="-95250"/>
            <a:ext cx="4648200" cy="5334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 name="Google Shape;360;p125"/>
          <p:cNvGrpSpPr/>
          <p:nvPr/>
        </p:nvGrpSpPr>
        <p:grpSpPr>
          <a:xfrm flipH="1">
            <a:off x="76200" y="76200"/>
            <a:ext cx="8991600" cy="4991100"/>
            <a:chOff x="76200" y="76200"/>
            <a:chExt cx="8991600" cy="4991100"/>
          </a:xfrm>
        </p:grpSpPr>
        <p:sp>
          <p:nvSpPr>
            <p:cNvPr id="361" name="Google Shape;361;p125"/>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25"/>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25"/>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25"/>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15">
    <p:spTree>
      <p:nvGrpSpPr>
        <p:cNvPr id="1" name="Shape 365"/>
        <p:cNvGrpSpPr/>
        <p:nvPr/>
      </p:nvGrpSpPr>
      <p:grpSpPr>
        <a:xfrm>
          <a:off x="0" y="0"/>
          <a:ext cx="0" cy="0"/>
          <a:chOff x="0" y="0"/>
          <a:chExt cx="0" cy="0"/>
        </a:xfrm>
      </p:grpSpPr>
      <p:sp>
        <p:nvSpPr>
          <p:cNvPr id="366" name="Google Shape;366;p126"/>
          <p:cNvSpPr/>
          <p:nvPr/>
        </p:nvSpPr>
        <p:spPr>
          <a:xfrm>
            <a:off x="-66675" y="2495550"/>
            <a:ext cx="9334500" cy="2667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7" name="Google Shape;367;p126"/>
          <p:cNvGrpSpPr/>
          <p:nvPr/>
        </p:nvGrpSpPr>
        <p:grpSpPr>
          <a:xfrm flipH="1">
            <a:off x="76200" y="76200"/>
            <a:ext cx="8991600" cy="4991100"/>
            <a:chOff x="76200" y="76200"/>
            <a:chExt cx="8991600" cy="4991100"/>
          </a:xfrm>
        </p:grpSpPr>
        <p:sp>
          <p:nvSpPr>
            <p:cNvPr id="368" name="Google Shape;368;p126"/>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26"/>
            <p:cNvSpPr/>
            <p:nvPr/>
          </p:nvSpPr>
          <p:spPr>
            <a:xfrm>
              <a:off x="8797200" y="76200"/>
              <a:ext cx="270600" cy="270600"/>
            </a:xfrm>
            <a:prstGeom prst="mathPlus">
              <a:avLst>
                <a:gd name="adj1" fmla="val 65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26"/>
            <p:cNvSpPr/>
            <p:nvPr/>
          </p:nvSpPr>
          <p:spPr>
            <a:xfrm>
              <a:off x="76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26"/>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
    <p:bg>
      <p:bgPr>
        <a:solidFill>
          <a:schemeClr val="dk1"/>
        </a:solidFill>
        <a:effectLst/>
      </p:bgPr>
    </p:bg>
    <p:spTree>
      <p:nvGrpSpPr>
        <p:cNvPr id="1" name="Shape 48"/>
        <p:cNvGrpSpPr/>
        <p:nvPr/>
      </p:nvGrpSpPr>
      <p:grpSpPr>
        <a:xfrm>
          <a:off x="0" y="0"/>
          <a:ext cx="0" cy="0"/>
          <a:chOff x="0" y="0"/>
          <a:chExt cx="0" cy="0"/>
        </a:xfrm>
      </p:grpSpPr>
      <p:sp>
        <p:nvSpPr>
          <p:cNvPr id="49" name="Google Shape;49;p97"/>
          <p:cNvSpPr txBox="1">
            <a:spLocks noGrp="1"/>
          </p:cNvSpPr>
          <p:nvPr>
            <p:ph type="ctrTitle"/>
          </p:nvPr>
        </p:nvSpPr>
        <p:spPr>
          <a:xfrm>
            <a:off x="978500" y="3037100"/>
            <a:ext cx="1637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50" name="Google Shape;50;p97"/>
          <p:cNvSpPr txBox="1">
            <a:spLocks noGrp="1"/>
          </p:cNvSpPr>
          <p:nvPr>
            <p:ph type="subTitle" idx="1"/>
          </p:nvPr>
        </p:nvSpPr>
        <p:spPr>
          <a:xfrm>
            <a:off x="720050" y="3614847"/>
            <a:ext cx="2154000" cy="7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51" name="Google Shape;51;p97"/>
          <p:cNvSpPr txBox="1">
            <a:spLocks noGrp="1"/>
          </p:cNvSpPr>
          <p:nvPr>
            <p:ph type="ctrTitle" idx="2"/>
          </p:nvPr>
        </p:nvSpPr>
        <p:spPr>
          <a:xfrm>
            <a:off x="3753410" y="3037100"/>
            <a:ext cx="1637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52" name="Google Shape;52;p97"/>
          <p:cNvSpPr txBox="1">
            <a:spLocks noGrp="1"/>
          </p:cNvSpPr>
          <p:nvPr>
            <p:ph type="subTitle" idx="3"/>
          </p:nvPr>
        </p:nvSpPr>
        <p:spPr>
          <a:xfrm>
            <a:off x="3494963" y="3614847"/>
            <a:ext cx="2154000" cy="7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sp>
        <p:nvSpPr>
          <p:cNvPr id="53" name="Google Shape;53;p97"/>
          <p:cNvSpPr txBox="1">
            <a:spLocks noGrp="1"/>
          </p:cNvSpPr>
          <p:nvPr>
            <p:ph type="ctrTitle" idx="4"/>
          </p:nvPr>
        </p:nvSpPr>
        <p:spPr>
          <a:xfrm>
            <a:off x="6528350" y="3037100"/>
            <a:ext cx="1637100" cy="57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algn="ctr">
              <a:lnSpc>
                <a:spcPct val="100000"/>
              </a:lnSpc>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a:endParaRPr/>
          </a:p>
        </p:txBody>
      </p:sp>
      <p:sp>
        <p:nvSpPr>
          <p:cNvPr id="54" name="Google Shape;54;p97"/>
          <p:cNvSpPr txBox="1">
            <a:spLocks noGrp="1"/>
          </p:cNvSpPr>
          <p:nvPr>
            <p:ph type="subTitle" idx="5"/>
          </p:nvPr>
        </p:nvSpPr>
        <p:spPr>
          <a:xfrm>
            <a:off x="6269906" y="3614847"/>
            <a:ext cx="2154000" cy="7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defRPr>
            </a:lvl1pPr>
            <a:lvl2pPr lvl="1" algn="ctr">
              <a:lnSpc>
                <a:spcPct val="100000"/>
              </a:lnSpc>
              <a:spcBef>
                <a:spcPts val="1600"/>
              </a:spcBef>
              <a:spcAft>
                <a:spcPts val="0"/>
              </a:spcAft>
              <a:buSzPts val="1400"/>
              <a:buNone/>
              <a:defRPr sz="1400">
                <a:solidFill>
                  <a:schemeClr val="lt1"/>
                </a:solidFill>
              </a:defRPr>
            </a:lvl2pPr>
            <a:lvl3pPr lvl="2" algn="ctr">
              <a:lnSpc>
                <a:spcPct val="100000"/>
              </a:lnSpc>
              <a:spcBef>
                <a:spcPts val="1600"/>
              </a:spcBef>
              <a:spcAft>
                <a:spcPts val="0"/>
              </a:spcAft>
              <a:buSzPts val="1400"/>
              <a:buNone/>
              <a:defRPr sz="1400">
                <a:solidFill>
                  <a:schemeClr val="lt1"/>
                </a:solidFill>
              </a:defRPr>
            </a:lvl3pPr>
            <a:lvl4pPr lvl="3" algn="ctr">
              <a:lnSpc>
                <a:spcPct val="100000"/>
              </a:lnSpc>
              <a:spcBef>
                <a:spcPts val="1600"/>
              </a:spcBef>
              <a:spcAft>
                <a:spcPts val="0"/>
              </a:spcAft>
              <a:buSzPts val="1400"/>
              <a:buNone/>
              <a:defRPr sz="1400">
                <a:solidFill>
                  <a:schemeClr val="lt1"/>
                </a:solidFill>
              </a:defRPr>
            </a:lvl4pPr>
            <a:lvl5pPr lvl="4" algn="ctr">
              <a:lnSpc>
                <a:spcPct val="100000"/>
              </a:lnSpc>
              <a:spcBef>
                <a:spcPts val="1600"/>
              </a:spcBef>
              <a:spcAft>
                <a:spcPts val="0"/>
              </a:spcAft>
              <a:buSzPts val="1400"/>
              <a:buNone/>
              <a:defRPr sz="1400">
                <a:solidFill>
                  <a:schemeClr val="lt1"/>
                </a:solidFill>
              </a:defRPr>
            </a:lvl5pPr>
            <a:lvl6pPr lvl="5" algn="ctr">
              <a:lnSpc>
                <a:spcPct val="100000"/>
              </a:lnSpc>
              <a:spcBef>
                <a:spcPts val="1600"/>
              </a:spcBef>
              <a:spcAft>
                <a:spcPts val="0"/>
              </a:spcAft>
              <a:buSzPts val="1400"/>
              <a:buNone/>
              <a:defRPr sz="1400">
                <a:solidFill>
                  <a:schemeClr val="lt1"/>
                </a:solidFill>
              </a:defRPr>
            </a:lvl6pPr>
            <a:lvl7pPr lvl="6" algn="ctr">
              <a:lnSpc>
                <a:spcPct val="100000"/>
              </a:lnSpc>
              <a:spcBef>
                <a:spcPts val="1600"/>
              </a:spcBef>
              <a:spcAft>
                <a:spcPts val="0"/>
              </a:spcAft>
              <a:buSzPts val="1400"/>
              <a:buNone/>
              <a:defRPr sz="1400">
                <a:solidFill>
                  <a:schemeClr val="lt1"/>
                </a:solidFill>
              </a:defRPr>
            </a:lvl7pPr>
            <a:lvl8pPr lvl="7" algn="ctr">
              <a:lnSpc>
                <a:spcPct val="100000"/>
              </a:lnSpc>
              <a:spcBef>
                <a:spcPts val="1600"/>
              </a:spcBef>
              <a:spcAft>
                <a:spcPts val="0"/>
              </a:spcAft>
              <a:buSzPts val="1400"/>
              <a:buNone/>
              <a:defRPr sz="1400">
                <a:solidFill>
                  <a:schemeClr val="lt1"/>
                </a:solidFill>
              </a:defRPr>
            </a:lvl8pPr>
            <a:lvl9pPr lvl="8" algn="ctr">
              <a:lnSpc>
                <a:spcPct val="100000"/>
              </a:lnSpc>
              <a:spcBef>
                <a:spcPts val="1600"/>
              </a:spcBef>
              <a:spcAft>
                <a:spcPts val="1600"/>
              </a:spcAft>
              <a:buSzPts val="1400"/>
              <a:buNone/>
              <a:defRPr sz="1400">
                <a:solidFill>
                  <a:schemeClr val="lt1"/>
                </a:solidFill>
              </a:defRPr>
            </a:lvl9pPr>
          </a:lstStyle>
          <a:p>
            <a:endParaRPr/>
          </a:p>
        </p:txBody>
      </p:sp>
      <p:grpSp>
        <p:nvGrpSpPr>
          <p:cNvPr id="55" name="Google Shape;55;p97"/>
          <p:cNvGrpSpPr/>
          <p:nvPr/>
        </p:nvGrpSpPr>
        <p:grpSpPr>
          <a:xfrm>
            <a:off x="76200" y="76200"/>
            <a:ext cx="8991600" cy="4991100"/>
            <a:chOff x="76200" y="76200"/>
            <a:chExt cx="8991600" cy="4991100"/>
          </a:xfrm>
        </p:grpSpPr>
        <p:sp>
          <p:nvSpPr>
            <p:cNvPr id="56" name="Google Shape;56;p97"/>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97"/>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97"/>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97"/>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0" name="Google Shape;60;p97"/>
          <p:cNvSpPr txBox="1">
            <a:spLocks noGrp="1"/>
          </p:cNvSpPr>
          <p:nvPr>
            <p:ph type="ctrTitle" idx="6"/>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61"/>
        <p:cNvGrpSpPr/>
        <p:nvPr/>
      </p:nvGrpSpPr>
      <p:grpSpPr>
        <a:xfrm>
          <a:off x="0" y="0"/>
          <a:ext cx="0" cy="0"/>
          <a:chOff x="0" y="0"/>
          <a:chExt cx="0" cy="0"/>
        </a:xfrm>
      </p:grpSpPr>
      <p:sp>
        <p:nvSpPr>
          <p:cNvPr id="62" name="Google Shape;62;p100"/>
          <p:cNvSpPr txBox="1">
            <a:spLocks noGrp="1"/>
          </p:cNvSpPr>
          <p:nvPr>
            <p:ph type="subTitle" idx="1"/>
          </p:nvPr>
        </p:nvSpPr>
        <p:spPr>
          <a:xfrm>
            <a:off x="704850" y="1321925"/>
            <a:ext cx="3161100" cy="180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chemeClr val="accent3"/>
                </a:solidFill>
              </a:defRPr>
            </a:lvl1pPr>
            <a:lvl2pPr lvl="1" algn="l">
              <a:lnSpc>
                <a:spcPct val="100000"/>
              </a:lnSpc>
              <a:spcBef>
                <a:spcPts val="0"/>
              </a:spcBef>
              <a:spcAft>
                <a:spcPts val="0"/>
              </a:spcAft>
              <a:buSzPts val="1400"/>
              <a:buNone/>
              <a:defRPr sz="1600">
                <a:solidFill>
                  <a:schemeClr val="accent3"/>
                </a:solidFill>
              </a:defRPr>
            </a:lvl2pPr>
            <a:lvl3pPr lvl="2" algn="l">
              <a:lnSpc>
                <a:spcPct val="100000"/>
              </a:lnSpc>
              <a:spcBef>
                <a:spcPts val="0"/>
              </a:spcBef>
              <a:spcAft>
                <a:spcPts val="0"/>
              </a:spcAft>
              <a:buSzPts val="1400"/>
              <a:buNone/>
              <a:defRPr sz="1600">
                <a:solidFill>
                  <a:schemeClr val="accent3"/>
                </a:solidFill>
              </a:defRPr>
            </a:lvl3pPr>
            <a:lvl4pPr lvl="3" algn="l">
              <a:lnSpc>
                <a:spcPct val="100000"/>
              </a:lnSpc>
              <a:spcBef>
                <a:spcPts val="0"/>
              </a:spcBef>
              <a:spcAft>
                <a:spcPts val="0"/>
              </a:spcAft>
              <a:buSzPts val="1400"/>
              <a:buNone/>
              <a:defRPr sz="1600">
                <a:solidFill>
                  <a:schemeClr val="accent3"/>
                </a:solidFill>
              </a:defRPr>
            </a:lvl4pPr>
            <a:lvl5pPr lvl="4" algn="l">
              <a:lnSpc>
                <a:spcPct val="100000"/>
              </a:lnSpc>
              <a:spcBef>
                <a:spcPts val="0"/>
              </a:spcBef>
              <a:spcAft>
                <a:spcPts val="0"/>
              </a:spcAft>
              <a:buSzPts val="1400"/>
              <a:buNone/>
              <a:defRPr sz="1600">
                <a:solidFill>
                  <a:schemeClr val="accent3"/>
                </a:solidFill>
              </a:defRPr>
            </a:lvl5pPr>
            <a:lvl6pPr lvl="5" algn="l">
              <a:lnSpc>
                <a:spcPct val="100000"/>
              </a:lnSpc>
              <a:spcBef>
                <a:spcPts val="0"/>
              </a:spcBef>
              <a:spcAft>
                <a:spcPts val="0"/>
              </a:spcAft>
              <a:buSzPts val="1400"/>
              <a:buNone/>
              <a:defRPr sz="1600">
                <a:solidFill>
                  <a:schemeClr val="accent3"/>
                </a:solidFill>
              </a:defRPr>
            </a:lvl6pPr>
            <a:lvl7pPr lvl="6" algn="l">
              <a:lnSpc>
                <a:spcPct val="100000"/>
              </a:lnSpc>
              <a:spcBef>
                <a:spcPts val="0"/>
              </a:spcBef>
              <a:spcAft>
                <a:spcPts val="0"/>
              </a:spcAft>
              <a:buSzPts val="1400"/>
              <a:buNone/>
              <a:defRPr sz="1600">
                <a:solidFill>
                  <a:schemeClr val="accent3"/>
                </a:solidFill>
              </a:defRPr>
            </a:lvl7pPr>
            <a:lvl8pPr lvl="7" algn="l">
              <a:lnSpc>
                <a:spcPct val="100000"/>
              </a:lnSpc>
              <a:spcBef>
                <a:spcPts val="0"/>
              </a:spcBef>
              <a:spcAft>
                <a:spcPts val="0"/>
              </a:spcAft>
              <a:buSzPts val="1400"/>
              <a:buNone/>
              <a:defRPr sz="1600">
                <a:solidFill>
                  <a:schemeClr val="accent3"/>
                </a:solidFill>
              </a:defRPr>
            </a:lvl8pPr>
            <a:lvl9pPr lvl="8" algn="l">
              <a:lnSpc>
                <a:spcPct val="100000"/>
              </a:lnSpc>
              <a:spcBef>
                <a:spcPts val="0"/>
              </a:spcBef>
              <a:spcAft>
                <a:spcPts val="0"/>
              </a:spcAft>
              <a:buSzPts val="1400"/>
              <a:buNone/>
              <a:defRPr sz="1600">
                <a:solidFill>
                  <a:schemeClr val="accent3"/>
                </a:solidFill>
              </a:defRPr>
            </a:lvl9pPr>
          </a:lstStyle>
          <a:p>
            <a:endParaRPr/>
          </a:p>
        </p:txBody>
      </p:sp>
      <p:sp>
        <p:nvSpPr>
          <p:cNvPr id="63" name="Google Shape;63;p100"/>
          <p:cNvSpPr txBox="1">
            <a:spLocks noGrp="1"/>
          </p:cNvSpPr>
          <p:nvPr>
            <p:ph type="ctrTitle"/>
          </p:nvPr>
        </p:nvSpPr>
        <p:spPr>
          <a:xfrm>
            <a:off x="684600" y="3940625"/>
            <a:ext cx="3546300" cy="82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4800">
                <a:solidFill>
                  <a:schemeClr val="accent4"/>
                </a:solidFill>
              </a:defRPr>
            </a:lvl1pPr>
            <a:lvl2pPr lvl="1"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algn="l">
              <a:lnSpc>
                <a:spcPct val="100000"/>
              </a:lnSpc>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a:endParaRPr/>
          </a:p>
        </p:txBody>
      </p:sp>
      <p:sp>
        <p:nvSpPr>
          <p:cNvPr id="64" name="Google Shape;64;p10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0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9"/>
          <p:cNvGrpSpPr/>
          <p:nvPr/>
        </p:nvGrpSpPr>
        <p:grpSpPr>
          <a:xfrm>
            <a:off x="76200" y="76200"/>
            <a:ext cx="8991600" cy="4991100"/>
            <a:chOff x="76200" y="76200"/>
            <a:chExt cx="8991600" cy="4991100"/>
          </a:xfrm>
        </p:grpSpPr>
        <p:sp>
          <p:nvSpPr>
            <p:cNvPr id="68" name="Google Shape;68;p89"/>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89"/>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89"/>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89"/>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p89"/>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algn="l">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73"/>
        <p:cNvGrpSpPr/>
        <p:nvPr/>
      </p:nvGrpSpPr>
      <p:grpSpPr>
        <a:xfrm>
          <a:off x="0" y="0"/>
          <a:ext cx="0" cy="0"/>
          <a:chOff x="0" y="0"/>
          <a:chExt cx="0" cy="0"/>
        </a:xfrm>
      </p:grpSpPr>
      <p:sp>
        <p:nvSpPr>
          <p:cNvPr id="74" name="Google Shape;74;p137"/>
          <p:cNvSpPr txBox="1">
            <a:spLocks noGrp="1"/>
          </p:cNvSpPr>
          <p:nvPr>
            <p:ph type="subTitle" idx="1"/>
          </p:nvPr>
        </p:nvSpPr>
        <p:spPr>
          <a:xfrm>
            <a:off x="719850" y="1550350"/>
            <a:ext cx="3821700" cy="50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gn="l">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75" name="Google Shape;75;p137"/>
          <p:cNvSpPr txBox="1">
            <a:spLocks noGrp="1"/>
          </p:cNvSpPr>
          <p:nvPr>
            <p:ph type="body" idx="2"/>
          </p:nvPr>
        </p:nvSpPr>
        <p:spPr>
          <a:xfrm>
            <a:off x="719850" y="2187075"/>
            <a:ext cx="3821700" cy="2171700"/>
          </a:xfrm>
          <a:prstGeom prst="rect">
            <a:avLst/>
          </a:prstGeom>
          <a:noFill/>
          <a:ln>
            <a:noFill/>
          </a:ln>
        </p:spPr>
        <p:txBody>
          <a:bodyPr spcFirstLastPara="1" wrap="square" lIns="91425" tIns="91425" rIns="91425" bIns="91425" anchor="t" anchorCtr="0">
            <a:noAutofit/>
          </a:bodyPr>
          <a:lstStyle>
            <a:lvl1pPr marL="457200" lvl="0" indent="-317500" algn="l">
              <a:lnSpc>
                <a:spcPct val="90000"/>
              </a:lnSpc>
              <a:spcBef>
                <a:spcPts val="0"/>
              </a:spcBef>
              <a:spcAft>
                <a:spcPts val="0"/>
              </a:spcAft>
              <a:buClr>
                <a:schemeClr val="lt1"/>
              </a:buClr>
              <a:buSzPts val="1400"/>
              <a:buChar char="●"/>
              <a:defRPr sz="1400"/>
            </a:lvl1pPr>
            <a:lvl2pPr marL="914400" lvl="1" indent="-317500" algn="l">
              <a:lnSpc>
                <a:spcPct val="90000"/>
              </a:lnSpc>
              <a:spcBef>
                <a:spcPts val="1000"/>
              </a:spcBef>
              <a:spcAft>
                <a:spcPts val="0"/>
              </a:spcAft>
              <a:buClr>
                <a:schemeClr val="lt1"/>
              </a:buClr>
              <a:buSzPts val="1400"/>
              <a:buChar char="○"/>
              <a:defRPr/>
            </a:lvl2pPr>
            <a:lvl3pPr marL="1371600" lvl="2" indent="-317500" algn="l">
              <a:lnSpc>
                <a:spcPct val="90000"/>
              </a:lnSpc>
              <a:spcBef>
                <a:spcPts val="1600"/>
              </a:spcBef>
              <a:spcAft>
                <a:spcPts val="0"/>
              </a:spcAft>
              <a:buClr>
                <a:schemeClr val="lt1"/>
              </a:buClr>
              <a:buSzPts val="1400"/>
              <a:buChar char="■"/>
              <a:defRPr/>
            </a:lvl3pPr>
            <a:lvl4pPr marL="1828800" lvl="3" indent="-317500" algn="l">
              <a:lnSpc>
                <a:spcPct val="90000"/>
              </a:lnSpc>
              <a:spcBef>
                <a:spcPts val="1600"/>
              </a:spcBef>
              <a:spcAft>
                <a:spcPts val="0"/>
              </a:spcAft>
              <a:buClr>
                <a:schemeClr val="lt1"/>
              </a:buClr>
              <a:buSzPts val="1400"/>
              <a:buChar char="●"/>
              <a:defRPr/>
            </a:lvl4pPr>
            <a:lvl5pPr marL="2286000" lvl="4" indent="-317500" algn="l">
              <a:lnSpc>
                <a:spcPct val="90000"/>
              </a:lnSpc>
              <a:spcBef>
                <a:spcPts val="1600"/>
              </a:spcBef>
              <a:spcAft>
                <a:spcPts val="0"/>
              </a:spcAft>
              <a:buClr>
                <a:schemeClr val="lt1"/>
              </a:buClr>
              <a:buSzPts val="1400"/>
              <a:buChar char="○"/>
              <a:defRPr/>
            </a:lvl5pPr>
            <a:lvl6pPr marL="2743200" lvl="5" indent="-317500" algn="l">
              <a:lnSpc>
                <a:spcPct val="90000"/>
              </a:lnSpc>
              <a:spcBef>
                <a:spcPts val="1600"/>
              </a:spcBef>
              <a:spcAft>
                <a:spcPts val="0"/>
              </a:spcAft>
              <a:buClr>
                <a:schemeClr val="lt1"/>
              </a:buClr>
              <a:buSzPts val="1400"/>
              <a:buChar char="■"/>
              <a:defRPr/>
            </a:lvl6pPr>
            <a:lvl7pPr marL="3200400" lvl="6" indent="-317500" algn="l">
              <a:lnSpc>
                <a:spcPct val="90000"/>
              </a:lnSpc>
              <a:spcBef>
                <a:spcPts val="1600"/>
              </a:spcBef>
              <a:spcAft>
                <a:spcPts val="0"/>
              </a:spcAft>
              <a:buClr>
                <a:schemeClr val="lt1"/>
              </a:buClr>
              <a:buSzPts val="1400"/>
              <a:buChar char="●"/>
              <a:defRPr/>
            </a:lvl7pPr>
            <a:lvl8pPr marL="3657600" lvl="7" indent="-317500" algn="l">
              <a:lnSpc>
                <a:spcPct val="90000"/>
              </a:lnSpc>
              <a:spcBef>
                <a:spcPts val="1600"/>
              </a:spcBef>
              <a:spcAft>
                <a:spcPts val="0"/>
              </a:spcAft>
              <a:buClr>
                <a:schemeClr val="lt1"/>
              </a:buClr>
              <a:buSzPts val="1400"/>
              <a:buChar char="○"/>
              <a:defRPr/>
            </a:lvl8pPr>
            <a:lvl9pPr marL="4114800" lvl="8" indent="-317500" algn="l">
              <a:lnSpc>
                <a:spcPct val="90000"/>
              </a:lnSpc>
              <a:spcBef>
                <a:spcPts val="1600"/>
              </a:spcBef>
              <a:spcAft>
                <a:spcPts val="1600"/>
              </a:spcAft>
              <a:buClr>
                <a:schemeClr val="lt1"/>
              </a:buClr>
              <a:buSzPts val="1400"/>
              <a:buChar char="■"/>
              <a:defRPr/>
            </a:lvl9pPr>
          </a:lstStyle>
          <a:p>
            <a:endParaRPr/>
          </a:p>
        </p:txBody>
      </p:sp>
      <p:sp>
        <p:nvSpPr>
          <p:cNvPr id="76" name="Google Shape;76;p137"/>
          <p:cNvSpPr txBox="1">
            <a:spLocks noGrp="1"/>
          </p:cNvSpPr>
          <p:nvPr>
            <p:ph type="title"/>
          </p:nvPr>
        </p:nvSpPr>
        <p:spPr>
          <a:xfrm>
            <a:off x="713225" y="201100"/>
            <a:ext cx="7717500" cy="7557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chemeClr val="accent6"/>
              </a:buClr>
              <a:buSzPts val="3000"/>
              <a:buFont typeface="Calibri"/>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77"/>
        <p:cNvGrpSpPr/>
        <p:nvPr/>
      </p:nvGrpSpPr>
      <p:grpSpPr>
        <a:xfrm>
          <a:off x="0" y="0"/>
          <a:ext cx="0" cy="0"/>
          <a:chOff x="0" y="0"/>
          <a:chExt cx="0" cy="0"/>
        </a:xfrm>
      </p:grpSpPr>
      <p:sp>
        <p:nvSpPr>
          <p:cNvPr id="78" name="Google Shape;78;p102"/>
          <p:cNvSpPr/>
          <p:nvPr/>
        </p:nvSpPr>
        <p:spPr>
          <a:xfrm>
            <a:off x="4572000" y="-85725"/>
            <a:ext cx="4648200" cy="5334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02"/>
          <p:cNvSpPr txBox="1">
            <a:spLocks noGrp="1"/>
          </p:cNvSpPr>
          <p:nvPr>
            <p:ph type="subTitle" idx="1"/>
          </p:nvPr>
        </p:nvSpPr>
        <p:spPr>
          <a:xfrm>
            <a:off x="728750" y="1098725"/>
            <a:ext cx="27954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accent3"/>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0" name="Google Shape;80;p102"/>
          <p:cNvSpPr txBox="1">
            <a:spLocks noGrp="1"/>
          </p:cNvSpPr>
          <p:nvPr>
            <p:ph type="title"/>
          </p:nvPr>
        </p:nvSpPr>
        <p:spPr>
          <a:xfrm>
            <a:off x="728732" y="574925"/>
            <a:ext cx="2508000" cy="35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1" name="Google Shape;81;p102"/>
          <p:cNvSpPr txBox="1">
            <a:spLocks noGrp="1"/>
          </p:cNvSpPr>
          <p:nvPr>
            <p:ph type="subTitle" idx="2"/>
          </p:nvPr>
        </p:nvSpPr>
        <p:spPr>
          <a:xfrm>
            <a:off x="5623797" y="3070400"/>
            <a:ext cx="2798100" cy="792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solidFill>
                  <a:schemeClr val="accen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2" name="Google Shape;82;p102"/>
          <p:cNvSpPr txBox="1">
            <a:spLocks noGrp="1"/>
          </p:cNvSpPr>
          <p:nvPr>
            <p:ph type="title" idx="3"/>
          </p:nvPr>
        </p:nvSpPr>
        <p:spPr>
          <a:xfrm>
            <a:off x="5913894" y="4249500"/>
            <a:ext cx="2508000" cy="35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4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grpSp>
        <p:nvGrpSpPr>
          <p:cNvPr id="83" name="Google Shape;83;p102"/>
          <p:cNvGrpSpPr/>
          <p:nvPr/>
        </p:nvGrpSpPr>
        <p:grpSpPr>
          <a:xfrm>
            <a:off x="76200" y="76200"/>
            <a:ext cx="8991600" cy="4991100"/>
            <a:chOff x="76200" y="76200"/>
            <a:chExt cx="8991600" cy="4991100"/>
          </a:xfrm>
        </p:grpSpPr>
        <p:sp>
          <p:nvSpPr>
            <p:cNvPr id="84" name="Google Shape;84;p102"/>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02"/>
            <p:cNvSpPr/>
            <p:nvPr/>
          </p:nvSpPr>
          <p:spPr>
            <a:xfrm>
              <a:off x="8797200" y="762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02"/>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02"/>
            <p:cNvSpPr/>
            <p:nvPr/>
          </p:nvSpPr>
          <p:spPr>
            <a:xfrm>
              <a:off x="8797200" y="4796700"/>
              <a:ext cx="270600" cy="270600"/>
            </a:xfrm>
            <a:prstGeom prst="mathPlus">
              <a:avLst>
                <a:gd name="adj1" fmla="val 65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2">
    <p:bg>
      <p:bgPr>
        <a:solidFill>
          <a:schemeClr val="dk1"/>
        </a:solidFill>
        <a:effectLst/>
      </p:bgPr>
    </p:bg>
    <p:spTree>
      <p:nvGrpSpPr>
        <p:cNvPr id="1" name="Shape 88"/>
        <p:cNvGrpSpPr/>
        <p:nvPr/>
      </p:nvGrpSpPr>
      <p:grpSpPr>
        <a:xfrm>
          <a:off x="0" y="0"/>
          <a:ext cx="0" cy="0"/>
          <a:chOff x="0" y="0"/>
          <a:chExt cx="0" cy="0"/>
        </a:xfrm>
      </p:grpSpPr>
      <p:sp>
        <p:nvSpPr>
          <p:cNvPr id="89" name="Google Shape;89;p90"/>
          <p:cNvSpPr txBox="1">
            <a:spLocks noGrp="1"/>
          </p:cNvSpPr>
          <p:nvPr>
            <p:ph type="ctrTitle"/>
          </p:nvPr>
        </p:nvSpPr>
        <p:spPr>
          <a:xfrm>
            <a:off x="847500" y="618656"/>
            <a:ext cx="3253200" cy="360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90" name="Google Shape;90;p90"/>
          <p:cNvSpPr txBox="1">
            <a:spLocks noGrp="1"/>
          </p:cNvSpPr>
          <p:nvPr>
            <p:ph type="subTitle" idx="1"/>
          </p:nvPr>
        </p:nvSpPr>
        <p:spPr>
          <a:xfrm>
            <a:off x="1325400" y="860565"/>
            <a:ext cx="2775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1" name="Google Shape;91;p90"/>
          <p:cNvSpPr txBox="1">
            <a:spLocks noGrp="1"/>
          </p:cNvSpPr>
          <p:nvPr>
            <p:ph type="ctrTitle" idx="2"/>
          </p:nvPr>
        </p:nvSpPr>
        <p:spPr>
          <a:xfrm>
            <a:off x="847500" y="2118012"/>
            <a:ext cx="3253200" cy="453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92" name="Google Shape;92;p90"/>
          <p:cNvSpPr txBox="1">
            <a:spLocks noGrp="1"/>
          </p:cNvSpPr>
          <p:nvPr>
            <p:ph type="subTitle" idx="3"/>
          </p:nvPr>
        </p:nvSpPr>
        <p:spPr>
          <a:xfrm>
            <a:off x="1325400" y="2453097"/>
            <a:ext cx="2775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3" name="Google Shape;93;p90"/>
          <p:cNvSpPr txBox="1">
            <a:spLocks noGrp="1"/>
          </p:cNvSpPr>
          <p:nvPr>
            <p:ph type="ctrTitle" idx="4"/>
          </p:nvPr>
        </p:nvSpPr>
        <p:spPr>
          <a:xfrm>
            <a:off x="847500" y="3814099"/>
            <a:ext cx="3253200" cy="360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94" name="Google Shape;94;p90"/>
          <p:cNvSpPr txBox="1">
            <a:spLocks noGrp="1"/>
          </p:cNvSpPr>
          <p:nvPr>
            <p:ph type="subTitle" idx="5"/>
          </p:nvPr>
        </p:nvSpPr>
        <p:spPr>
          <a:xfrm>
            <a:off x="1325400" y="4056000"/>
            <a:ext cx="2775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5" name="Google Shape;95;p90"/>
          <p:cNvSpPr txBox="1">
            <a:spLocks noGrp="1"/>
          </p:cNvSpPr>
          <p:nvPr>
            <p:ph type="ctrTitle" idx="6"/>
          </p:nvPr>
        </p:nvSpPr>
        <p:spPr>
          <a:xfrm>
            <a:off x="5043325" y="618656"/>
            <a:ext cx="3253200" cy="36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96" name="Google Shape;96;p90"/>
          <p:cNvSpPr txBox="1">
            <a:spLocks noGrp="1"/>
          </p:cNvSpPr>
          <p:nvPr>
            <p:ph type="subTitle" idx="7"/>
          </p:nvPr>
        </p:nvSpPr>
        <p:spPr>
          <a:xfrm>
            <a:off x="5043325" y="860565"/>
            <a:ext cx="2775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7" name="Google Shape;97;p90"/>
          <p:cNvSpPr txBox="1">
            <a:spLocks noGrp="1"/>
          </p:cNvSpPr>
          <p:nvPr>
            <p:ph type="ctrTitle" idx="8"/>
          </p:nvPr>
        </p:nvSpPr>
        <p:spPr>
          <a:xfrm>
            <a:off x="5043325" y="2118012"/>
            <a:ext cx="3253200" cy="45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98" name="Google Shape;98;p90"/>
          <p:cNvSpPr txBox="1">
            <a:spLocks noGrp="1"/>
          </p:cNvSpPr>
          <p:nvPr>
            <p:ph type="subTitle" idx="9"/>
          </p:nvPr>
        </p:nvSpPr>
        <p:spPr>
          <a:xfrm>
            <a:off x="5043325" y="2453097"/>
            <a:ext cx="2775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9" name="Google Shape;99;p90"/>
          <p:cNvSpPr txBox="1">
            <a:spLocks noGrp="1"/>
          </p:cNvSpPr>
          <p:nvPr>
            <p:ph type="ctrTitle" idx="13"/>
          </p:nvPr>
        </p:nvSpPr>
        <p:spPr>
          <a:xfrm>
            <a:off x="5043325" y="3814099"/>
            <a:ext cx="3253200" cy="36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20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00" name="Google Shape;100;p90"/>
          <p:cNvSpPr txBox="1">
            <a:spLocks noGrp="1"/>
          </p:cNvSpPr>
          <p:nvPr>
            <p:ph type="subTitle" idx="14"/>
          </p:nvPr>
        </p:nvSpPr>
        <p:spPr>
          <a:xfrm>
            <a:off x="5043325" y="4056001"/>
            <a:ext cx="2775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600">
                <a:solidFill>
                  <a:schemeClr val="lt1"/>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grpSp>
        <p:nvGrpSpPr>
          <p:cNvPr id="101" name="Google Shape;101;p90"/>
          <p:cNvGrpSpPr/>
          <p:nvPr/>
        </p:nvGrpSpPr>
        <p:grpSpPr>
          <a:xfrm>
            <a:off x="76200" y="76200"/>
            <a:ext cx="8991600" cy="4991100"/>
            <a:chOff x="76200" y="76200"/>
            <a:chExt cx="8991600" cy="4991100"/>
          </a:xfrm>
        </p:grpSpPr>
        <p:sp>
          <p:nvSpPr>
            <p:cNvPr id="102" name="Google Shape;102;p90"/>
            <p:cNvSpPr/>
            <p:nvPr/>
          </p:nvSpPr>
          <p:spPr>
            <a:xfrm>
              <a:off x="76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90"/>
            <p:cNvSpPr/>
            <p:nvPr/>
          </p:nvSpPr>
          <p:spPr>
            <a:xfrm>
              <a:off x="8797200" y="762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0"/>
            <p:cNvSpPr/>
            <p:nvPr/>
          </p:nvSpPr>
          <p:spPr>
            <a:xfrm>
              <a:off x="76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90"/>
            <p:cNvSpPr/>
            <p:nvPr/>
          </p:nvSpPr>
          <p:spPr>
            <a:xfrm>
              <a:off x="8797200" y="4796700"/>
              <a:ext cx="270600" cy="270600"/>
            </a:xfrm>
            <a:prstGeom prst="mathPlus">
              <a:avLst>
                <a:gd name="adj1" fmla="val 65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2pPr>
            <a:lvl3pPr marR="0" lvl="2"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3pPr>
            <a:lvl4pPr marR="0" lvl="3"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4pPr>
            <a:lvl5pPr marR="0" lvl="4"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5pPr>
            <a:lvl6pPr marR="0" lvl="5"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6pPr>
            <a:lvl7pPr marR="0" lvl="6"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7pPr>
            <a:lvl8pPr marR="0" lvl="7"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8pPr>
            <a:lvl9pPr marR="0" lvl="8" algn="l" rtl="0">
              <a:lnSpc>
                <a:spcPct val="100000"/>
              </a:lnSpc>
              <a:spcBef>
                <a:spcPts val="0"/>
              </a:spcBef>
              <a:spcAft>
                <a:spcPts val="0"/>
              </a:spcAft>
              <a:buClr>
                <a:schemeClr val="dk2"/>
              </a:buClr>
              <a:buSzPts val="2800"/>
              <a:buFont typeface="Anton"/>
              <a:buNone/>
              <a:defRPr sz="2800" b="0" i="0" u="none" strike="noStrike" cap="none">
                <a:solidFill>
                  <a:schemeClr val="dk2"/>
                </a:solidFill>
                <a:latin typeface="Anton"/>
                <a:ea typeface="Anton"/>
                <a:cs typeface="Anton"/>
                <a:sym typeface="Anton"/>
              </a:defRPr>
            </a:lvl9pPr>
          </a:lstStyle>
          <a:p>
            <a:endParaRPr/>
          </a:p>
        </p:txBody>
      </p:sp>
      <p:sp>
        <p:nvSpPr>
          <p:cNvPr id="7" name="Google Shape;7;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naheim"/>
              <a:buChar char="●"/>
              <a:defRPr sz="1800" b="0" i="0" u="none" strike="noStrike" cap="none">
                <a:solidFill>
                  <a:schemeClr val="dk2"/>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dk2"/>
              </a:buClr>
              <a:buSzPts val="1400"/>
              <a:buFont typeface="Anaheim"/>
              <a:buChar char="■"/>
              <a:defRPr sz="1400" b="0" i="0" u="none" strike="noStrike" cap="none">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gi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5"/>
        <p:cNvGrpSpPr/>
        <p:nvPr/>
      </p:nvGrpSpPr>
      <p:grpSpPr>
        <a:xfrm>
          <a:off x="0" y="0"/>
          <a:ext cx="0" cy="0"/>
          <a:chOff x="0" y="0"/>
          <a:chExt cx="0" cy="0"/>
        </a:xfrm>
      </p:grpSpPr>
      <p:sp>
        <p:nvSpPr>
          <p:cNvPr id="376" name="Google Shape;376;p1"/>
          <p:cNvSpPr txBox="1">
            <a:spLocks noGrp="1"/>
          </p:cNvSpPr>
          <p:nvPr>
            <p:ph type="ctrTitle"/>
          </p:nvPr>
        </p:nvSpPr>
        <p:spPr>
          <a:xfrm flipH="1">
            <a:off x="542375" y="4329368"/>
            <a:ext cx="3804000" cy="646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150">
                <a:solidFill>
                  <a:schemeClr val="lt1"/>
                </a:solidFill>
                <a:highlight>
                  <a:schemeClr val="lt2"/>
                </a:highlight>
              </a:rPr>
              <a:t>Team 5</a:t>
            </a:r>
            <a:endParaRPr sz="3150" b="0">
              <a:solidFill>
                <a:schemeClr val="lt1"/>
              </a:solidFill>
              <a:highlight>
                <a:schemeClr val="lt2"/>
              </a:highlight>
              <a:latin typeface="Anton"/>
              <a:ea typeface="Anton"/>
              <a:cs typeface="Anton"/>
              <a:sym typeface="Anton"/>
            </a:endParaRPr>
          </a:p>
        </p:txBody>
      </p:sp>
      <p:sp>
        <p:nvSpPr>
          <p:cNvPr id="377" name="Google Shape;377;p1"/>
          <p:cNvSpPr txBox="1">
            <a:spLocks noGrp="1"/>
          </p:cNvSpPr>
          <p:nvPr>
            <p:ph type="ctrTitle"/>
          </p:nvPr>
        </p:nvSpPr>
        <p:spPr>
          <a:xfrm flipH="1">
            <a:off x="543713" y="-1003344"/>
            <a:ext cx="3801300" cy="30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5400">
                <a:solidFill>
                  <a:schemeClr val="lt2"/>
                </a:solidFill>
              </a:rPr>
              <a:t>E-COMMERCE</a:t>
            </a:r>
            <a:endParaRPr sz="5400">
              <a:solidFill>
                <a:schemeClr val="dk2"/>
              </a:solidFill>
            </a:endParaRPr>
          </a:p>
        </p:txBody>
      </p:sp>
      <p:sp>
        <p:nvSpPr>
          <p:cNvPr id="378" name="Google Shape;378;p1"/>
          <p:cNvSpPr/>
          <p:nvPr/>
        </p:nvSpPr>
        <p:spPr>
          <a:xfrm>
            <a:off x="6248438"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a:off x="6574888"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a:off x="6901338"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p1"/>
          <p:cNvPicPr preferRelativeResize="0"/>
          <p:nvPr/>
        </p:nvPicPr>
        <p:blipFill rotWithShape="1">
          <a:blip r:embed="rId3">
            <a:alphaModFix/>
          </a:blip>
          <a:srcRect l="7555" t="8812" r="7546" b="8820"/>
          <a:stretch/>
        </p:blipFill>
        <p:spPr>
          <a:xfrm>
            <a:off x="4771900" y="1102536"/>
            <a:ext cx="3804000" cy="3690836"/>
          </a:xfrm>
          <a:prstGeom prst="rect">
            <a:avLst/>
          </a:prstGeom>
          <a:noFill/>
          <a:ln>
            <a:noFill/>
          </a:ln>
        </p:spPr>
      </p:pic>
      <p:pic>
        <p:nvPicPr>
          <p:cNvPr id="382" name="Google Shape;382;p1"/>
          <p:cNvPicPr preferRelativeResize="0"/>
          <p:nvPr/>
        </p:nvPicPr>
        <p:blipFill rotWithShape="1">
          <a:blip r:embed="rId4">
            <a:alphaModFix/>
          </a:blip>
          <a:srcRect l="42778" t="6693" r="44094" b="81709"/>
          <a:stretch/>
        </p:blipFill>
        <p:spPr>
          <a:xfrm rot="10800000" flipH="1">
            <a:off x="4657963" y="889263"/>
            <a:ext cx="574401" cy="507474"/>
          </a:xfrm>
          <a:prstGeom prst="rect">
            <a:avLst/>
          </a:prstGeom>
          <a:noFill/>
          <a:ln>
            <a:noFill/>
          </a:ln>
        </p:spPr>
      </p:pic>
      <p:pic>
        <p:nvPicPr>
          <p:cNvPr id="383" name="Google Shape;383;p1"/>
          <p:cNvPicPr preferRelativeResize="0"/>
          <p:nvPr/>
        </p:nvPicPr>
        <p:blipFill rotWithShape="1">
          <a:blip r:embed="rId4">
            <a:alphaModFix/>
          </a:blip>
          <a:srcRect l="50633" t="9751" r="43729" b="81493"/>
          <a:stretch/>
        </p:blipFill>
        <p:spPr>
          <a:xfrm rot="10800000" flipH="1">
            <a:off x="4657975" y="3022075"/>
            <a:ext cx="254775" cy="395850"/>
          </a:xfrm>
          <a:prstGeom prst="rect">
            <a:avLst/>
          </a:prstGeom>
          <a:noFill/>
          <a:ln>
            <a:noFill/>
          </a:ln>
        </p:spPr>
      </p:pic>
      <p:pic>
        <p:nvPicPr>
          <p:cNvPr id="384" name="Google Shape;384;p1"/>
          <p:cNvPicPr preferRelativeResize="0"/>
          <p:nvPr/>
        </p:nvPicPr>
        <p:blipFill rotWithShape="1">
          <a:blip r:embed="rId4">
            <a:alphaModFix/>
          </a:blip>
          <a:srcRect l="47142" t="6693" r="44094" b="81709"/>
          <a:stretch/>
        </p:blipFill>
        <p:spPr>
          <a:xfrm rot="10800000" flipH="1">
            <a:off x="8032396" y="2020951"/>
            <a:ext cx="383475" cy="507474"/>
          </a:xfrm>
          <a:prstGeom prst="rect">
            <a:avLst/>
          </a:prstGeom>
          <a:noFill/>
          <a:ln>
            <a:noFill/>
          </a:ln>
        </p:spPr>
      </p:pic>
      <p:sp>
        <p:nvSpPr>
          <p:cNvPr id="385" name="Google Shape;385;p1"/>
          <p:cNvSpPr txBox="1"/>
          <p:nvPr/>
        </p:nvSpPr>
        <p:spPr>
          <a:xfrm>
            <a:off x="0" y="2063850"/>
            <a:ext cx="5475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400">
                <a:solidFill>
                  <a:schemeClr val="lt2"/>
                </a:solidFill>
                <a:latin typeface="Anton"/>
                <a:ea typeface="Anton"/>
                <a:cs typeface="Anton"/>
                <a:sym typeface="Anton"/>
              </a:rPr>
              <a:t>“</a:t>
            </a:r>
            <a:r>
              <a:rPr lang="en" sz="3100">
                <a:solidFill>
                  <a:schemeClr val="lt2"/>
                </a:solidFill>
                <a:latin typeface="Anton"/>
                <a:ea typeface="Anton"/>
                <a:cs typeface="Anton"/>
                <a:sym typeface="Anton"/>
              </a:rPr>
              <a:t>Get the Right Product</a:t>
            </a:r>
            <a:r>
              <a:rPr lang="en" sz="5400">
                <a:solidFill>
                  <a:schemeClr val="lt2"/>
                </a:solidFill>
                <a:latin typeface="Anton"/>
                <a:ea typeface="Anton"/>
                <a:cs typeface="Anton"/>
                <a:sym typeface="Anton"/>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4"/>
        <p:cNvGrpSpPr/>
        <p:nvPr/>
      </p:nvGrpSpPr>
      <p:grpSpPr>
        <a:xfrm>
          <a:off x="0" y="0"/>
          <a:ext cx="0" cy="0"/>
          <a:chOff x="0" y="0"/>
          <a:chExt cx="0" cy="0"/>
        </a:xfrm>
      </p:grpSpPr>
      <p:sp>
        <p:nvSpPr>
          <p:cNvPr id="665" name="Google Shape;665;p128"/>
          <p:cNvSpPr/>
          <p:nvPr/>
        </p:nvSpPr>
        <p:spPr>
          <a:xfrm>
            <a:off x="0" y="0"/>
            <a:ext cx="45408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66" name="Google Shape;666;p128"/>
          <p:cNvSpPr txBox="1"/>
          <p:nvPr/>
        </p:nvSpPr>
        <p:spPr>
          <a:xfrm>
            <a:off x="5083350" y="2078250"/>
            <a:ext cx="3566400" cy="8463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Light"/>
                <a:ea typeface="Open Sans Light"/>
                <a:cs typeface="Open Sans Light"/>
                <a:sym typeface="Open Sans Light"/>
              </a:rPr>
              <a:t>Most orders are placed on </a:t>
            </a:r>
            <a:r>
              <a:rPr lang="en" sz="2500" b="1" i="0" u="none" strike="noStrike" cap="none">
                <a:solidFill>
                  <a:schemeClr val="dk1"/>
                </a:solidFill>
                <a:latin typeface="Open Sans"/>
                <a:ea typeface="Open Sans"/>
                <a:cs typeface="Open Sans"/>
                <a:sym typeface="Open Sans"/>
              </a:rPr>
              <a:t>Thursday &amp; Tuesday</a:t>
            </a:r>
            <a:endParaRPr sz="3000" b="1" i="0" u="none" strike="noStrike" cap="none">
              <a:solidFill>
                <a:schemeClr val="dk1"/>
              </a:solidFill>
              <a:latin typeface="Open Sans"/>
              <a:ea typeface="Open Sans"/>
              <a:cs typeface="Open Sans"/>
              <a:sym typeface="Open Sans"/>
            </a:endParaRPr>
          </a:p>
        </p:txBody>
      </p:sp>
      <p:sp>
        <p:nvSpPr>
          <p:cNvPr id="667" name="Google Shape;667;p128"/>
          <p:cNvSpPr txBox="1"/>
          <p:nvPr/>
        </p:nvSpPr>
        <p:spPr>
          <a:xfrm>
            <a:off x="4603350" y="228450"/>
            <a:ext cx="454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Open Sans ExtraBold"/>
                <a:ea typeface="Open Sans ExtraBold"/>
                <a:cs typeface="Open Sans ExtraBold"/>
                <a:sym typeface="Open Sans ExtraBold"/>
              </a:rPr>
              <a:t>Interesting Insights</a:t>
            </a:r>
            <a:endParaRPr sz="2800" b="0" i="0" u="none" strike="noStrike" cap="none">
              <a:solidFill>
                <a:schemeClr val="dk1"/>
              </a:solidFill>
              <a:latin typeface="Open Sans ExtraBold"/>
              <a:ea typeface="Open Sans ExtraBold"/>
              <a:cs typeface="Open Sans ExtraBold"/>
              <a:sym typeface="Open Sans ExtraBold"/>
            </a:endParaRPr>
          </a:p>
        </p:txBody>
      </p:sp>
      <p:pic>
        <p:nvPicPr>
          <p:cNvPr id="668" name="Google Shape;668;p128"/>
          <p:cNvPicPr preferRelativeResize="0"/>
          <p:nvPr/>
        </p:nvPicPr>
        <p:blipFill rotWithShape="1">
          <a:blip r:embed="rId3">
            <a:alphaModFix/>
          </a:blip>
          <a:srcRect/>
          <a:stretch/>
        </p:blipFill>
        <p:spPr>
          <a:xfrm>
            <a:off x="140838" y="1739583"/>
            <a:ext cx="4259123" cy="26083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72"/>
        <p:cNvGrpSpPr/>
        <p:nvPr/>
      </p:nvGrpSpPr>
      <p:grpSpPr>
        <a:xfrm>
          <a:off x="0" y="0"/>
          <a:ext cx="0" cy="0"/>
          <a:chOff x="0" y="0"/>
          <a:chExt cx="0" cy="0"/>
        </a:xfrm>
      </p:grpSpPr>
      <p:sp>
        <p:nvSpPr>
          <p:cNvPr id="673" name="Google Shape;673;p129"/>
          <p:cNvSpPr/>
          <p:nvPr/>
        </p:nvSpPr>
        <p:spPr>
          <a:xfrm>
            <a:off x="0" y="0"/>
            <a:ext cx="45408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74" name="Google Shape;674;p129"/>
          <p:cNvSpPr txBox="1"/>
          <p:nvPr/>
        </p:nvSpPr>
        <p:spPr>
          <a:xfrm>
            <a:off x="5083350" y="2078250"/>
            <a:ext cx="3566400" cy="8463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Light"/>
                <a:ea typeface="Open Sans Light"/>
                <a:cs typeface="Open Sans Light"/>
                <a:sym typeface="Open Sans Light"/>
              </a:rPr>
              <a:t>Most orders are placed between </a:t>
            </a:r>
            <a:r>
              <a:rPr lang="en" sz="2500" b="1" i="0" u="none" strike="noStrike" cap="none">
                <a:solidFill>
                  <a:schemeClr val="dk1"/>
                </a:solidFill>
                <a:latin typeface="Open Sans"/>
                <a:ea typeface="Open Sans"/>
                <a:cs typeface="Open Sans"/>
                <a:sym typeface="Open Sans"/>
              </a:rPr>
              <a:t>11:40 to 16:40</a:t>
            </a:r>
            <a:endParaRPr sz="3000" b="1" i="0" u="none" strike="noStrike" cap="none">
              <a:solidFill>
                <a:schemeClr val="dk1"/>
              </a:solidFill>
              <a:latin typeface="Open Sans"/>
              <a:ea typeface="Open Sans"/>
              <a:cs typeface="Open Sans"/>
              <a:sym typeface="Open Sans"/>
            </a:endParaRPr>
          </a:p>
        </p:txBody>
      </p:sp>
      <p:sp>
        <p:nvSpPr>
          <p:cNvPr id="675" name="Google Shape;675;p129"/>
          <p:cNvSpPr txBox="1"/>
          <p:nvPr/>
        </p:nvSpPr>
        <p:spPr>
          <a:xfrm>
            <a:off x="4603350" y="228450"/>
            <a:ext cx="454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Open Sans ExtraBold"/>
                <a:ea typeface="Open Sans ExtraBold"/>
                <a:cs typeface="Open Sans ExtraBold"/>
                <a:sym typeface="Open Sans ExtraBold"/>
              </a:rPr>
              <a:t>Interesting Insights</a:t>
            </a:r>
            <a:endParaRPr sz="2800" b="0" i="0" u="none" strike="noStrike" cap="none">
              <a:solidFill>
                <a:schemeClr val="dk1"/>
              </a:solidFill>
              <a:latin typeface="Open Sans ExtraBold"/>
              <a:ea typeface="Open Sans ExtraBold"/>
              <a:cs typeface="Open Sans ExtraBold"/>
              <a:sym typeface="Open Sans ExtraBold"/>
            </a:endParaRPr>
          </a:p>
        </p:txBody>
      </p:sp>
      <p:pic>
        <p:nvPicPr>
          <p:cNvPr id="676" name="Google Shape;676;p129"/>
          <p:cNvPicPr preferRelativeResize="0"/>
          <p:nvPr/>
        </p:nvPicPr>
        <p:blipFill rotWithShape="1">
          <a:blip r:embed="rId3">
            <a:alphaModFix/>
          </a:blip>
          <a:srcRect/>
          <a:stretch/>
        </p:blipFill>
        <p:spPr>
          <a:xfrm>
            <a:off x="113315" y="1367050"/>
            <a:ext cx="4314170" cy="283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0"/>
        <p:cNvGrpSpPr/>
        <p:nvPr/>
      </p:nvGrpSpPr>
      <p:grpSpPr>
        <a:xfrm>
          <a:off x="0" y="0"/>
          <a:ext cx="0" cy="0"/>
          <a:chOff x="0" y="0"/>
          <a:chExt cx="0" cy="0"/>
        </a:xfrm>
      </p:grpSpPr>
      <p:sp>
        <p:nvSpPr>
          <p:cNvPr id="681" name="Google Shape;681;p130"/>
          <p:cNvSpPr/>
          <p:nvPr/>
        </p:nvSpPr>
        <p:spPr>
          <a:xfrm>
            <a:off x="0" y="0"/>
            <a:ext cx="45408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82" name="Google Shape;682;p130"/>
          <p:cNvSpPr txBox="1"/>
          <p:nvPr/>
        </p:nvSpPr>
        <p:spPr>
          <a:xfrm>
            <a:off x="5083350" y="2078250"/>
            <a:ext cx="3566400" cy="8463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Open Sans Light"/>
                <a:ea typeface="Open Sans Light"/>
                <a:cs typeface="Open Sans Light"/>
                <a:sym typeface="Open Sans Light"/>
              </a:rPr>
              <a:t>Most orders are placed between </a:t>
            </a:r>
            <a:r>
              <a:rPr lang="en" sz="2500" b="1" i="0" u="none" strike="noStrike" cap="none">
                <a:solidFill>
                  <a:schemeClr val="dk1"/>
                </a:solidFill>
                <a:latin typeface="Open Sans"/>
                <a:ea typeface="Open Sans"/>
                <a:cs typeface="Open Sans"/>
                <a:sym typeface="Open Sans"/>
              </a:rPr>
              <a:t>5</a:t>
            </a:r>
            <a:r>
              <a:rPr lang="en" sz="2500" b="1" i="0" u="none" strike="noStrike" cap="none" baseline="30000">
                <a:solidFill>
                  <a:schemeClr val="dk1"/>
                </a:solidFill>
                <a:latin typeface="Open Sans"/>
                <a:ea typeface="Open Sans"/>
                <a:cs typeface="Open Sans"/>
                <a:sym typeface="Open Sans"/>
              </a:rPr>
              <a:t>th</a:t>
            </a:r>
            <a:r>
              <a:rPr lang="en" sz="2500" b="1" i="0" u="none" strike="noStrike" cap="none">
                <a:solidFill>
                  <a:schemeClr val="dk1"/>
                </a:solidFill>
                <a:latin typeface="Open Sans"/>
                <a:ea typeface="Open Sans"/>
                <a:cs typeface="Open Sans"/>
                <a:sym typeface="Open Sans"/>
              </a:rPr>
              <a:t>  to 10</a:t>
            </a:r>
            <a:r>
              <a:rPr lang="en" sz="2500" b="1" i="0" u="none" strike="noStrike" cap="none" baseline="30000">
                <a:solidFill>
                  <a:schemeClr val="dk1"/>
                </a:solidFill>
                <a:latin typeface="Open Sans"/>
                <a:ea typeface="Open Sans"/>
                <a:cs typeface="Open Sans"/>
                <a:sym typeface="Open Sans"/>
              </a:rPr>
              <a:t>th</a:t>
            </a:r>
            <a:r>
              <a:rPr lang="en" sz="2500" b="1" i="0" u="none" strike="noStrike" cap="none">
                <a:solidFill>
                  <a:schemeClr val="dk1"/>
                </a:solidFill>
                <a:latin typeface="Open Sans"/>
                <a:ea typeface="Open Sans"/>
                <a:cs typeface="Open Sans"/>
                <a:sym typeface="Open Sans"/>
              </a:rPr>
              <a:t> </a:t>
            </a:r>
            <a:r>
              <a:rPr lang="en" sz="1800" b="0" i="0" u="none" strike="noStrike" cap="none">
                <a:solidFill>
                  <a:schemeClr val="dk1"/>
                </a:solidFill>
                <a:latin typeface="Open Sans"/>
                <a:ea typeface="Open Sans"/>
                <a:cs typeface="Open Sans"/>
                <a:sym typeface="Open Sans"/>
              </a:rPr>
              <a:t>of the month</a:t>
            </a:r>
            <a:endParaRPr sz="1800" b="0" i="0" u="none" strike="noStrike" cap="none">
              <a:solidFill>
                <a:schemeClr val="dk1"/>
              </a:solidFill>
              <a:latin typeface="Open Sans"/>
              <a:ea typeface="Open Sans"/>
              <a:cs typeface="Open Sans"/>
              <a:sym typeface="Open Sans"/>
            </a:endParaRPr>
          </a:p>
        </p:txBody>
      </p:sp>
      <p:sp>
        <p:nvSpPr>
          <p:cNvPr id="683" name="Google Shape;683;p130"/>
          <p:cNvSpPr txBox="1"/>
          <p:nvPr/>
        </p:nvSpPr>
        <p:spPr>
          <a:xfrm>
            <a:off x="4603350" y="228450"/>
            <a:ext cx="454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Open Sans ExtraBold"/>
                <a:ea typeface="Open Sans ExtraBold"/>
                <a:cs typeface="Open Sans ExtraBold"/>
                <a:sym typeface="Open Sans ExtraBold"/>
              </a:rPr>
              <a:t>Interesting Insights</a:t>
            </a:r>
            <a:endParaRPr sz="2800" b="0" i="0" u="none" strike="noStrike" cap="none">
              <a:solidFill>
                <a:schemeClr val="dk1"/>
              </a:solidFill>
              <a:latin typeface="Open Sans ExtraBold"/>
              <a:ea typeface="Open Sans ExtraBold"/>
              <a:cs typeface="Open Sans ExtraBold"/>
              <a:sym typeface="Open Sans ExtraBold"/>
            </a:endParaRPr>
          </a:p>
        </p:txBody>
      </p:sp>
      <p:pic>
        <p:nvPicPr>
          <p:cNvPr id="684" name="Google Shape;684;p130"/>
          <p:cNvPicPr preferRelativeResize="0"/>
          <p:nvPr/>
        </p:nvPicPr>
        <p:blipFill rotWithShape="1">
          <a:blip r:embed="rId3">
            <a:alphaModFix/>
          </a:blip>
          <a:srcRect/>
          <a:stretch/>
        </p:blipFill>
        <p:spPr>
          <a:xfrm>
            <a:off x="139454" y="1411109"/>
            <a:ext cx="4378768" cy="27209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8"/>
        <p:cNvGrpSpPr/>
        <p:nvPr/>
      </p:nvGrpSpPr>
      <p:grpSpPr>
        <a:xfrm>
          <a:off x="0" y="0"/>
          <a:ext cx="0" cy="0"/>
          <a:chOff x="0" y="0"/>
          <a:chExt cx="0" cy="0"/>
        </a:xfrm>
      </p:grpSpPr>
      <p:sp>
        <p:nvSpPr>
          <p:cNvPr id="689" name="Google Shape;689;g26f507264b2_0_2"/>
          <p:cNvSpPr/>
          <p:nvPr/>
        </p:nvSpPr>
        <p:spPr>
          <a:xfrm>
            <a:off x="0" y="0"/>
            <a:ext cx="50835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90" name="Google Shape;690;g26f507264b2_0_2"/>
          <p:cNvSpPr txBox="1"/>
          <p:nvPr/>
        </p:nvSpPr>
        <p:spPr>
          <a:xfrm>
            <a:off x="5083350" y="2078250"/>
            <a:ext cx="3566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dk1"/>
                </a:solidFill>
                <a:latin typeface="Open Sans Light"/>
                <a:ea typeface="Open Sans Light"/>
                <a:cs typeface="Open Sans Light"/>
                <a:sym typeface="Open Sans Light"/>
              </a:rPr>
              <a:t>Most popular products are:</a:t>
            </a:r>
            <a:endParaRPr sz="1800">
              <a:solidFill>
                <a:schemeClr val="dk1"/>
              </a:solidFill>
              <a:latin typeface="Open Sans Light"/>
              <a:ea typeface="Open Sans Light"/>
              <a:cs typeface="Open Sans Light"/>
              <a:sym typeface="Open Sans Light"/>
            </a:endParaRPr>
          </a:p>
          <a:p>
            <a:pPr marL="457200" marR="0" lvl="0" indent="-342900" algn="l" rtl="0">
              <a:lnSpc>
                <a:spcPct val="100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White Hanging heart </a:t>
            </a:r>
            <a:r>
              <a:rPr lang="en" sz="1800" b="1">
                <a:solidFill>
                  <a:schemeClr val="dk1"/>
                </a:solidFill>
                <a:latin typeface="Open Sans"/>
                <a:ea typeface="Open Sans"/>
                <a:cs typeface="Open Sans"/>
                <a:sym typeface="Open Sans"/>
              </a:rPr>
              <a:t>t-light holder</a:t>
            </a:r>
            <a:endParaRPr sz="1800" b="1">
              <a:solidFill>
                <a:schemeClr val="dk1"/>
              </a:solidFill>
              <a:latin typeface="Open Sans"/>
              <a:ea typeface="Open Sans"/>
              <a:cs typeface="Open Sans"/>
              <a:sym typeface="Open Sans"/>
            </a:endParaRPr>
          </a:p>
          <a:p>
            <a:pPr marL="457200" marR="0" lvl="0" indent="-342900" algn="l" rtl="0">
              <a:lnSpc>
                <a:spcPct val="100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Regency </a:t>
            </a:r>
            <a:r>
              <a:rPr lang="en" sz="1800" b="1">
                <a:solidFill>
                  <a:schemeClr val="dk1"/>
                </a:solidFill>
                <a:latin typeface="Open Sans"/>
                <a:ea typeface="Open Sans"/>
                <a:cs typeface="Open Sans"/>
                <a:sym typeface="Open Sans"/>
              </a:rPr>
              <a:t>cakestand </a:t>
            </a:r>
            <a:r>
              <a:rPr lang="en" sz="1800">
                <a:solidFill>
                  <a:schemeClr val="dk1"/>
                </a:solidFill>
                <a:latin typeface="Open Sans Light"/>
                <a:ea typeface="Open Sans Light"/>
                <a:cs typeface="Open Sans Light"/>
                <a:sym typeface="Open Sans Light"/>
              </a:rPr>
              <a:t>3 tier</a:t>
            </a:r>
            <a:endParaRPr sz="1800">
              <a:solidFill>
                <a:schemeClr val="dk1"/>
              </a:solidFill>
              <a:latin typeface="Open Sans Light"/>
              <a:ea typeface="Open Sans Light"/>
              <a:cs typeface="Open Sans Light"/>
              <a:sym typeface="Open Sans Light"/>
            </a:endParaRPr>
          </a:p>
          <a:p>
            <a:pPr marL="457200" marR="0" lvl="0" indent="-342900" algn="l" rtl="0">
              <a:lnSpc>
                <a:spcPct val="100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Jumbo </a:t>
            </a:r>
            <a:r>
              <a:rPr lang="en" sz="1800" b="1">
                <a:solidFill>
                  <a:schemeClr val="dk1"/>
                </a:solidFill>
                <a:latin typeface="Open Sans"/>
                <a:ea typeface="Open Sans"/>
                <a:cs typeface="Open Sans"/>
                <a:sym typeface="Open Sans"/>
              </a:rPr>
              <a:t>bag </a:t>
            </a:r>
            <a:r>
              <a:rPr lang="en" sz="1800">
                <a:solidFill>
                  <a:schemeClr val="dk1"/>
                </a:solidFill>
                <a:latin typeface="Open Sans Light"/>
                <a:ea typeface="Open Sans Light"/>
                <a:cs typeface="Open Sans Light"/>
                <a:sym typeface="Open Sans Light"/>
              </a:rPr>
              <a:t>red retrospot</a:t>
            </a:r>
            <a:endParaRPr sz="1800">
              <a:solidFill>
                <a:schemeClr val="dk1"/>
              </a:solidFill>
              <a:latin typeface="Open Sans Light"/>
              <a:ea typeface="Open Sans Light"/>
              <a:cs typeface="Open Sans Light"/>
              <a:sym typeface="Open Sans Light"/>
            </a:endParaRPr>
          </a:p>
          <a:p>
            <a:pPr marL="457200" marR="0" lvl="0" indent="-342900" algn="l" rtl="0">
              <a:lnSpc>
                <a:spcPct val="100000"/>
              </a:lnSpc>
              <a:spcBef>
                <a:spcPts val="0"/>
              </a:spcBef>
              <a:spcAft>
                <a:spcPts val="0"/>
              </a:spcAft>
              <a:buClr>
                <a:schemeClr val="dk1"/>
              </a:buClr>
              <a:buSzPts val="1800"/>
              <a:buFont typeface="Open Sans Light"/>
              <a:buChar char="●"/>
            </a:pPr>
            <a:r>
              <a:rPr lang="en" sz="1800">
                <a:solidFill>
                  <a:schemeClr val="dk1"/>
                </a:solidFill>
                <a:latin typeface="Open Sans Light"/>
                <a:ea typeface="Open Sans Light"/>
                <a:cs typeface="Open Sans Light"/>
                <a:sym typeface="Open Sans Light"/>
              </a:rPr>
              <a:t>Party </a:t>
            </a:r>
            <a:r>
              <a:rPr lang="en" sz="1800" b="1">
                <a:solidFill>
                  <a:schemeClr val="dk1"/>
                </a:solidFill>
                <a:latin typeface="Open Sans"/>
                <a:ea typeface="Open Sans"/>
                <a:cs typeface="Open Sans"/>
                <a:sym typeface="Open Sans"/>
              </a:rPr>
              <a:t>bunting</a:t>
            </a:r>
            <a:endParaRPr sz="1800" b="1">
              <a:solidFill>
                <a:schemeClr val="dk1"/>
              </a:solidFill>
              <a:latin typeface="Open Sans"/>
              <a:ea typeface="Open Sans"/>
              <a:cs typeface="Open Sans"/>
              <a:sym typeface="Open Sans"/>
            </a:endParaRPr>
          </a:p>
        </p:txBody>
      </p:sp>
      <p:sp>
        <p:nvSpPr>
          <p:cNvPr id="691" name="Google Shape;691;g26f507264b2_0_2"/>
          <p:cNvSpPr txBox="1"/>
          <p:nvPr/>
        </p:nvSpPr>
        <p:spPr>
          <a:xfrm>
            <a:off x="4996725" y="228450"/>
            <a:ext cx="4540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1"/>
                </a:solidFill>
                <a:latin typeface="Open Sans ExtraBold"/>
                <a:ea typeface="Open Sans ExtraBold"/>
                <a:cs typeface="Open Sans ExtraBold"/>
                <a:sym typeface="Open Sans ExtraBold"/>
              </a:rPr>
              <a:t>Interesting Insights</a:t>
            </a:r>
            <a:endParaRPr sz="2800" b="0" i="0" u="none" strike="noStrike" cap="none">
              <a:solidFill>
                <a:schemeClr val="dk1"/>
              </a:solidFill>
              <a:latin typeface="Open Sans ExtraBold"/>
              <a:ea typeface="Open Sans ExtraBold"/>
              <a:cs typeface="Open Sans ExtraBold"/>
              <a:sym typeface="Open Sans ExtraBold"/>
            </a:endParaRPr>
          </a:p>
        </p:txBody>
      </p:sp>
      <p:pic>
        <p:nvPicPr>
          <p:cNvPr id="692" name="Google Shape;692;g26f507264b2_0_2"/>
          <p:cNvPicPr preferRelativeResize="0"/>
          <p:nvPr/>
        </p:nvPicPr>
        <p:blipFill>
          <a:blip r:embed="rId3">
            <a:alphaModFix/>
          </a:blip>
          <a:stretch>
            <a:fillRect/>
          </a:stretch>
        </p:blipFill>
        <p:spPr>
          <a:xfrm>
            <a:off x="0" y="644875"/>
            <a:ext cx="4996728" cy="4223099"/>
          </a:xfrm>
          <a:prstGeom prst="rect">
            <a:avLst/>
          </a:prstGeom>
          <a:noFill/>
          <a:ln>
            <a:noFill/>
          </a:ln>
        </p:spPr>
      </p:pic>
      <p:pic>
        <p:nvPicPr>
          <p:cNvPr id="693" name="Google Shape;693;g26f507264b2_0_2" descr="White Hanging Heart T-Light Holder"/>
          <p:cNvPicPr preferRelativeResize="0"/>
          <p:nvPr/>
        </p:nvPicPr>
        <p:blipFill rotWithShape="1">
          <a:blip r:embed="rId4">
            <a:alphaModFix/>
          </a:blip>
          <a:srcRect/>
          <a:stretch/>
        </p:blipFill>
        <p:spPr>
          <a:xfrm>
            <a:off x="163085" y="844048"/>
            <a:ext cx="613912" cy="577800"/>
          </a:xfrm>
          <a:prstGeom prst="rect">
            <a:avLst/>
          </a:prstGeom>
          <a:noFill/>
          <a:ln>
            <a:noFill/>
          </a:ln>
        </p:spPr>
      </p:pic>
      <p:pic>
        <p:nvPicPr>
          <p:cNvPr id="694" name="Google Shape;694;g26f507264b2_0_2" descr="Royal Albert 100 Years Three-Tier ..."/>
          <p:cNvPicPr preferRelativeResize="0"/>
          <p:nvPr/>
        </p:nvPicPr>
        <p:blipFill rotWithShape="1">
          <a:blip r:embed="rId5">
            <a:alphaModFix/>
          </a:blip>
          <a:srcRect/>
          <a:stretch/>
        </p:blipFill>
        <p:spPr>
          <a:xfrm>
            <a:off x="120910" y="1558324"/>
            <a:ext cx="613912" cy="613912"/>
          </a:xfrm>
          <a:prstGeom prst="rect">
            <a:avLst/>
          </a:prstGeom>
          <a:noFill/>
          <a:ln>
            <a:noFill/>
          </a:ln>
        </p:spPr>
      </p:pic>
      <p:pic>
        <p:nvPicPr>
          <p:cNvPr id="695" name="Google Shape;695;g26f507264b2_0_2" descr="Recycled shopping bag - Red Retrospot ..."/>
          <p:cNvPicPr preferRelativeResize="0"/>
          <p:nvPr/>
        </p:nvPicPr>
        <p:blipFill rotWithShape="1">
          <a:blip r:embed="rId6">
            <a:alphaModFix/>
          </a:blip>
          <a:srcRect/>
          <a:stretch/>
        </p:blipFill>
        <p:spPr>
          <a:xfrm>
            <a:off x="120910" y="2392887"/>
            <a:ext cx="613912" cy="613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32"/>
          <p:cNvSpPr txBox="1">
            <a:spLocks noGrp="1"/>
          </p:cNvSpPr>
          <p:nvPr>
            <p:ph type="title"/>
          </p:nvPr>
        </p:nvSpPr>
        <p:spPr>
          <a:xfrm>
            <a:off x="472950" y="574924"/>
            <a:ext cx="4099050" cy="50747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2000">
                <a:solidFill>
                  <a:schemeClr val="dk2"/>
                </a:solidFill>
                <a:latin typeface="Open Sans ExtraBold"/>
                <a:ea typeface="Open Sans ExtraBold"/>
                <a:cs typeface="Open Sans ExtraBold"/>
                <a:sym typeface="Open Sans ExtraBold"/>
              </a:rPr>
              <a:t>User preference</a:t>
            </a:r>
            <a:br>
              <a:rPr lang="en" sz="2000" b="0" i="0" u="none" strike="noStrike" cap="none">
                <a:solidFill>
                  <a:schemeClr val="dk2"/>
                </a:solidFill>
                <a:latin typeface="Open Sans ExtraBold"/>
                <a:ea typeface="Open Sans ExtraBold"/>
                <a:cs typeface="Open Sans ExtraBold"/>
                <a:sym typeface="Open Sans ExtraBold"/>
              </a:rPr>
            </a:br>
            <a:endParaRPr sz="2000"/>
          </a:p>
        </p:txBody>
      </p:sp>
      <p:sp>
        <p:nvSpPr>
          <p:cNvPr id="701" name="Google Shape;701;p132"/>
          <p:cNvSpPr txBox="1">
            <a:spLocks noGrp="1"/>
          </p:cNvSpPr>
          <p:nvPr>
            <p:ph type="subTitle" idx="2"/>
          </p:nvPr>
        </p:nvSpPr>
        <p:spPr>
          <a:xfrm>
            <a:off x="5170569" y="2503651"/>
            <a:ext cx="3407314" cy="222849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200"/>
              <a:t>RED RETROSPOT</a:t>
            </a:r>
            <a:endParaRPr/>
          </a:p>
          <a:p>
            <a:pPr marL="0" lvl="0" indent="0" algn="l" rtl="0">
              <a:lnSpc>
                <a:spcPct val="100000"/>
              </a:lnSpc>
              <a:spcBef>
                <a:spcPts val="0"/>
              </a:spcBef>
              <a:spcAft>
                <a:spcPts val="0"/>
              </a:spcAft>
              <a:buSzPts val="1600"/>
              <a:buNone/>
            </a:pPr>
            <a:r>
              <a:rPr lang="en" sz="1200"/>
              <a:t>JUMBO BAG</a:t>
            </a:r>
            <a:endParaRPr/>
          </a:p>
          <a:p>
            <a:pPr marL="0" lvl="0" indent="0" algn="l" rtl="0">
              <a:lnSpc>
                <a:spcPct val="100000"/>
              </a:lnSpc>
              <a:spcBef>
                <a:spcPts val="0"/>
              </a:spcBef>
              <a:spcAft>
                <a:spcPts val="0"/>
              </a:spcAft>
              <a:buSzPts val="1600"/>
              <a:buNone/>
            </a:pPr>
            <a:r>
              <a:rPr lang="en" sz="1200"/>
              <a:t>METAL SIGN</a:t>
            </a:r>
            <a:endParaRPr/>
          </a:p>
          <a:p>
            <a:pPr marL="0" lvl="0" indent="0" algn="l" rtl="0">
              <a:lnSpc>
                <a:spcPct val="100000"/>
              </a:lnSpc>
              <a:spcBef>
                <a:spcPts val="0"/>
              </a:spcBef>
              <a:spcAft>
                <a:spcPts val="0"/>
              </a:spcAft>
              <a:buSzPts val="1600"/>
              <a:buNone/>
            </a:pPr>
            <a:r>
              <a:rPr lang="en" sz="1200"/>
              <a:t>LUNCH BAG</a:t>
            </a:r>
            <a:endParaRPr/>
          </a:p>
          <a:p>
            <a:pPr marL="0" lvl="0" indent="0" algn="l" rtl="0">
              <a:lnSpc>
                <a:spcPct val="100000"/>
              </a:lnSpc>
              <a:spcBef>
                <a:spcPts val="0"/>
              </a:spcBef>
              <a:spcAft>
                <a:spcPts val="0"/>
              </a:spcAft>
              <a:buSzPts val="1600"/>
              <a:buNone/>
            </a:pPr>
            <a:r>
              <a:rPr lang="en" sz="1200"/>
              <a:t>LIGHT HOLDER</a:t>
            </a:r>
            <a:endParaRPr sz="1200"/>
          </a:p>
          <a:p>
            <a:pPr marL="0" lvl="0" indent="0" algn="l" rtl="0">
              <a:lnSpc>
                <a:spcPct val="100000"/>
              </a:lnSpc>
              <a:spcBef>
                <a:spcPts val="0"/>
              </a:spcBef>
              <a:spcAft>
                <a:spcPts val="0"/>
              </a:spcAft>
              <a:buSzPts val="1600"/>
              <a:buNone/>
            </a:pPr>
            <a:r>
              <a:rPr lang="en" sz="1200"/>
              <a:t>VINTAGE CHRISTMAS</a:t>
            </a:r>
            <a:endParaRPr sz="1200"/>
          </a:p>
        </p:txBody>
      </p:sp>
      <p:sp>
        <p:nvSpPr>
          <p:cNvPr id="702" name="Google Shape;702;p132"/>
          <p:cNvSpPr txBox="1">
            <a:spLocks noGrp="1"/>
          </p:cNvSpPr>
          <p:nvPr>
            <p:ph type="title" idx="3"/>
          </p:nvPr>
        </p:nvSpPr>
        <p:spPr>
          <a:xfrm>
            <a:off x="5069512" y="397624"/>
            <a:ext cx="3601538"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1800" b="0" i="0" u="none" strike="noStrike" cap="none">
                <a:solidFill>
                  <a:schemeClr val="dk1"/>
                </a:solidFill>
                <a:latin typeface="Open Sans ExtraBold"/>
                <a:ea typeface="Open Sans ExtraBold"/>
                <a:cs typeface="Open Sans ExtraBold"/>
                <a:sym typeface="Open Sans ExtraBold"/>
              </a:rPr>
              <a:t>Interesting Insights</a:t>
            </a:r>
            <a:endParaRPr/>
          </a:p>
        </p:txBody>
      </p:sp>
      <p:pic>
        <p:nvPicPr>
          <p:cNvPr id="703" name="Google Shape;703;p132"/>
          <p:cNvPicPr preferRelativeResize="0"/>
          <p:nvPr/>
        </p:nvPicPr>
        <p:blipFill rotWithShape="1">
          <a:blip r:embed="rId3">
            <a:alphaModFix/>
          </a:blip>
          <a:srcRect l="42778" t="6693" r="44094" b="81709"/>
          <a:stretch/>
        </p:blipFill>
        <p:spPr>
          <a:xfrm rot="10800000" flipH="1">
            <a:off x="5279" y="4249024"/>
            <a:ext cx="574401" cy="507474"/>
          </a:xfrm>
          <a:prstGeom prst="rect">
            <a:avLst/>
          </a:prstGeom>
          <a:noFill/>
          <a:ln>
            <a:noFill/>
          </a:ln>
        </p:spPr>
      </p:pic>
      <p:pic>
        <p:nvPicPr>
          <p:cNvPr id="704" name="Google Shape;704;p132"/>
          <p:cNvPicPr preferRelativeResize="0"/>
          <p:nvPr/>
        </p:nvPicPr>
        <p:blipFill rotWithShape="1">
          <a:blip r:embed="rId3">
            <a:alphaModFix/>
          </a:blip>
          <a:srcRect l="50633" t="9751" r="43729" b="81493"/>
          <a:stretch/>
        </p:blipFill>
        <p:spPr>
          <a:xfrm rot="10800000" flipH="1">
            <a:off x="1998550" y="4732142"/>
            <a:ext cx="254775" cy="395850"/>
          </a:xfrm>
          <a:prstGeom prst="rect">
            <a:avLst/>
          </a:prstGeom>
          <a:noFill/>
          <a:ln>
            <a:noFill/>
          </a:ln>
        </p:spPr>
      </p:pic>
      <p:pic>
        <p:nvPicPr>
          <p:cNvPr id="705" name="Google Shape;705;p132"/>
          <p:cNvPicPr preferRelativeResize="0"/>
          <p:nvPr/>
        </p:nvPicPr>
        <p:blipFill rotWithShape="1">
          <a:blip r:embed="rId3">
            <a:alphaModFix/>
          </a:blip>
          <a:srcRect l="46960" t="6693" r="44093" b="81709"/>
          <a:stretch/>
        </p:blipFill>
        <p:spPr>
          <a:xfrm rot="10800000" flipH="1">
            <a:off x="3704621" y="3936601"/>
            <a:ext cx="391449" cy="507474"/>
          </a:xfrm>
          <a:prstGeom prst="rect">
            <a:avLst/>
          </a:prstGeom>
          <a:noFill/>
          <a:ln>
            <a:noFill/>
          </a:ln>
        </p:spPr>
      </p:pic>
      <p:pic>
        <p:nvPicPr>
          <p:cNvPr id="706" name="Google Shape;706;p132"/>
          <p:cNvPicPr preferRelativeResize="0"/>
          <p:nvPr/>
        </p:nvPicPr>
        <p:blipFill rotWithShape="1">
          <a:blip r:embed="rId4">
            <a:alphaModFix/>
          </a:blip>
          <a:srcRect r="6469"/>
          <a:stretch/>
        </p:blipFill>
        <p:spPr>
          <a:xfrm>
            <a:off x="96289" y="1395253"/>
            <a:ext cx="4314071" cy="22284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33"/>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712" name="Google Shape;712;p133"/>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713" name="Google Shape;713;p133"/>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714" name="Google Shape;714;p133"/>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CONJECTURES</a:t>
            </a:r>
            <a:endParaRPr>
              <a:solidFill>
                <a:schemeClr val="dk2"/>
              </a:solidFill>
            </a:endParaRPr>
          </a:p>
        </p:txBody>
      </p:sp>
      <p:sp>
        <p:nvSpPr>
          <p:cNvPr id="715" name="Google Shape;715;p133"/>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716" name="Google Shape;716;p133"/>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717" name="Google Shape;717;p133"/>
          <p:cNvGrpSpPr/>
          <p:nvPr/>
        </p:nvGrpSpPr>
        <p:grpSpPr>
          <a:xfrm>
            <a:off x="874924" y="1126823"/>
            <a:ext cx="7394302" cy="64500"/>
            <a:chOff x="912012" y="1127925"/>
            <a:chExt cx="7329800" cy="64500"/>
          </a:xfrm>
        </p:grpSpPr>
        <p:sp>
          <p:nvSpPr>
            <p:cNvPr id="718" name="Google Shape;718;p133"/>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9" name="Google Shape;719;p133"/>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20" name="Google Shape;720;p133"/>
          <p:cNvGrpSpPr/>
          <p:nvPr/>
        </p:nvGrpSpPr>
        <p:grpSpPr>
          <a:xfrm>
            <a:off x="874924" y="1833368"/>
            <a:ext cx="7394302" cy="64500"/>
            <a:chOff x="912012" y="1127925"/>
            <a:chExt cx="7329800" cy="64500"/>
          </a:xfrm>
        </p:grpSpPr>
        <p:sp>
          <p:nvSpPr>
            <p:cNvPr id="721" name="Google Shape;721;p133"/>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2" name="Google Shape;722;p133"/>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23" name="Google Shape;723;p133"/>
          <p:cNvGrpSpPr/>
          <p:nvPr/>
        </p:nvGrpSpPr>
        <p:grpSpPr>
          <a:xfrm>
            <a:off x="874924" y="2543513"/>
            <a:ext cx="7394302" cy="64500"/>
            <a:chOff x="912012" y="1127925"/>
            <a:chExt cx="7329800" cy="64500"/>
          </a:xfrm>
        </p:grpSpPr>
        <p:sp>
          <p:nvSpPr>
            <p:cNvPr id="724" name="Google Shape;724;p133"/>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5" name="Google Shape;725;p133"/>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26" name="Google Shape;726;p133"/>
          <p:cNvGrpSpPr/>
          <p:nvPr/>
        </p:nvGrpSpPr>
        <p:grpSpPr>
          <a:xfrm>
            <a:off x="874924" y="3253657"/>
            <a:ext cx="7394302" cy="64500"/>
            <a:chOff x="912012" y="1127925"/>
            <a:chExt cx="7329800" cy="64500"/>
          </a:xfrm>
        </p:grpSpPr>
        <p:sp>
          <p:nvSpPr>
            <p:cNvPr id="727" name="Google Shape;727;p133"/>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8" name="Google Shape;728;p133"/>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29" name="Google Shape;729;p133"/>
          <p:cNvGrpSpPr/>
          <p:nvPr/>
        </p:nvGrpSpPr>
        <p:grpSpPr>
          <a:xfrm>
            <a:off x="874924" y="3960203"/>
            <a:ext cx="7394302" cy="64500"/>
            <a:chOff x="912012" y="1127925"/>
            <a:chExt cx="7329800" cy="64500"/>
          </a:xfrm>
        </p:grpSpPr>
        <p:sp>
          <p:nvSpPr>
            <p:cNvPr id="730" name="Google Shape;730;p133"/>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31" name="Google Shape;731;p133"/>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732" name="Google Shape;732;p133"/>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3" name="Google Shape;733;p133"/>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4" name="Google Shape;734;p133"/>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133"/>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p133"/>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7" name="Google Shape;737;p133"/>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p133"/>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739" name="Google Shape;739;p133"/>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740" name="Google Shape;740;p133"/>
          <p:cNvSpPr txBox="1">
            <a:spLocks noGrp="1"/>
          </p:cNvSpPr>
          <p:nvPr>
            <p:ph type="title" idx="17"/>
          </p:nvPr>
        </p:nvSpPr>
        <p:spPr>
          <a:xfrm>
            <a:off x="874774" y="1996530"/>
            <a:ext cx="448500" cy="44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solidFill>
                  <a:schemeClr val="dk2"/>
                </a:solidFill>
              </a:rPr>
              <a:t>03</a:t>
            </a:r>
            <a:endParaRPr>
              <a:solidFill>
                <a:schemeClr val="dk2"/>
              </a:solidFill>
            </a:endParaRPr>
          </a:p>
        </p:txBody>
      </p:sp>
      <p:sp>
        <p:nvSpPr>
          <p:cNvPr id="741" name="Google Shape;741;p133"/>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742" name="Google Shape;742;p133"/>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743" name="Google Shape;743;p133"/>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744" name="Google Shape;744;p133"/>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745" name="Google Shape;745;p133"/>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746" name="Google Shape;746;p133"/>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26f5828341f_1_161"/>
          <p:cNvSpPr txBox="1"/>
          <p:nvPr/>
        </p:nvSpPr>
        <p:spPr>
          <a:xfrm>
            <a:off x="0" y="0"/>
            <a:ext cx="5941500" cy="923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800">
                <a:solidFill>
                  <a:schemeClr val="dk2"/>
                </a:solidFill>
                <a:latin typeface="Anton"/>
                <a:ea typeface="Anton"/>
                <a:cs typeface="Anton"/>
                <a:sym typeface="Anton"/>
              </a:rPr>
              <a:t>Conjectures </a:t>
            </a:r>
            <a:endParaRPr sz="4800">
              <a:solidFill>
                <a:schemeClr val="dk2"/>
              </a:solidFill>
              <a:latin typeface="Anton"/>
              <a:ea typeface="Anton"/>
              <a:cs typeface="Anton"/>
              <a:sym typeface="Anton"/>
            </a:endParaRPr>
          </a:p>
        </p:txBody>
      </p:sp>
      <p:sp>
        <p:nvSpPr>
          <p:cNvPr id="752" name="Google Shape;752;g26f5828341f_1_161"/>
          <p:cNvSpPr txBox="1"/>
          <p:nvPr/>
        </p:nvSpPr>
        <p:spPr>
          <a:xfrm>
            <a:off x="1061000" y="1660675"/>
            <a:ext cx="61722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Anaheim"/>
              <a:buChar char="●"/>
            </a:pPr>
            <a:r>
              <a:rPr lang="en" sz="1600">
                <a:solidFill>
                  <a:schemeClr val="lt1"/>
                </a:solidFill>
                <a:latin typeface="Anaheim"/>
                <a:ea typeface="Anaheim"/>
                <a:cs typeface="Anaheim"/>
                <a:sym typeface="Anaheim"/>
              </a:rPr>
              <a:t>There could be significant increase in sales activity towards the end of the year due to the holiday season.</a:t>
            </a:r>
            <a:endParaRPr sz="1600">
              <a:solidFill>
                <a:schemeClr val="lt1"/>
              </a:solidFill>
              <a:latin typeface="Anaheim"/>
              <a:ea typeface="Anaheim"/>
              <a:cs typeface="Anaheim"/>
              <a:sym typeface="Anaheim"/>
            </a:endParaRPr>
          </a:p>
        </p:txBody>
      </p:sp>
      <p:sp>
        <p:nvSpPr>
          <p:cNvPr id="753" name="Google Shape;753;g26f5828341f_1_161"/>
          <p:cNvSpPr txBox="1"/>
          <p:nvPr/>
        </p:nvSpPr>
        <p:spPr>
          <a:xfrm>
            <a:off x="1130175" y="2687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754" name="Google Shape;754;g26f5828341f_1_161"/>
          <p:cNvSpPr txBox="1"/>
          <p:nvPr/>
        </p:nvSpPr>
        <p:spPr>
          <a:xfrm>
            <a:off x="1061000" y="2687075"/>
            <a:ext cx="71196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Anaheim"/>
              <a:buChar char="●"/>
            </a:pPr>
            <a:r>
              <a:rPr lang="en" sz="1600">
                <a:solidFill>
                  <a:schemeClr val="lt1"/>
                </a:solidFill>
                <a:latin typeface="Anaheim"/>
                <a:ea typeface="Anaheim"/>
                <a:cs typeface="Anaheim"/>
                <a:sym typeface="Anaheim"/>
              </a:rPr>
              <a:t> Sales are consistently high throughout the day with no significant hourly fluctuations.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34"/>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760" name="Google Shape;760;p134"/>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761" name="Google Shape;761;p134"/>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762" name="Google Shape;762;p134"/>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763" name="Google Shape;763;p134"/>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PREDICTION MODEL</a:t>
            </a:r>
            <a:endParaRPr>
              <a:solidFill>
                <a:schemeClr val="dk2"/>
              </a:solidFill>
            </a:endParaRPr>
          </a:p>
        </p:txBody>
      </p:sp>
      <p:sp>
        <p:nvSpPr>
          <p:cNvPr id="764" name="Google Shape;764;p134"/>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765" name="Google Shape;765;p134"/>
          <p:cNvGrpSpPr/>
          <p:nvPr/>
        </p:nvGrpSpPr>
        <p:grpSpPr>
          <a:xfrm>
            <a:off x="874924" y="1126823"/>
            <a:ext cx="7394302" cy="64500"/>
            <a:chOff x="912012" y="1127925"/>
            <a:chExt cx="7329800" cy="64500"/>
          </a:xfrm>
        </p:grpSpPr>
        <p:sp>
          <p:nvSpPr>
            <p:cNvPr id="766" name="Google Shape;766;p134"/>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7" name="Google Shape;767;p134"/>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68" name="Google Shape;768;p134"/>
          <p:cNvGrpSpPr/>
          <p:nvPr/>
        </p:nvGrpSpPr>
        <p:grpSpPr>
          <a:xfrm>
            <a:off x="874924" y="1833368"/>
            <a:ext cx="7394302" cy="64500"/>
            <a:chOff x="912012" y="1127925"/>
            <a:chExt cx="7329800" cy="64500"/>
          </a:xfrm>
        </p:grpSpPr>
        <p:sp>
          <p:nvSpPr>
            <p:cNvPr id="769" name="Google Shape;769;p134"/>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0" name="Google Shape;770;p134"/>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71" name="Google Shape;771;p134"/>
          <p:cNvGrpSpPr/>
          <p:nvPr/>
        </p:nvGrpSpPr>
        <p:grpSpPr>
          <a:xfrm>
            <a:off x="874924" y="2543513"/>
            <a:ext cx="7394302" cy="64500"/>
            <a:chOff x="912012" y="1127925"/>
            <a:chExt cx="7329800" cy="64500"/>
          </a:xfrm>
        </p:grpSpPr>
        <p:sp>
          <p:nvSpPr>
            <p:cNvPr id="772" name="Google Shape;772;p134"/>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3" name="Google Shape;773;p134"/>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74" name="Google Shape;774;p134"/>
          <p:cNvGrpSpPr/>
          <p:nvPr/>
        </p:nvGrpSpPr>
        <p:grpSpPr>
          <a:xfrm>
            <a:off x="874924" y="3253657"/>
            <a:ext cx="7394302" cy="64500"/>
            <a:chOff x="912012" y="1127925"/>
            <a:chExt cx="7329800" cy="64500"/>
          </a:xfrm>
        </p:grpSpPr>
        <p:sp>
          <p:nvSpPr>
            <p:cNvPr id="775" name="Google Shape;775;p134"/>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6" name="Google Shape;776;p134"/>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777" name="Google Shape;777;p134"/>
          <p:cNvGrpSpPr/>
          <p:nvPr/>
        </p:nvGrpSpPr>
        <p:grpSpPr>
          <a:xfrm>
            <a:off x="874924" y="3960203"/>
            <a:ext cx="7394302" cy="64500"/>
            <a:chOff x="912012" y="1127925"/>
            <a:chExt cx="7329800" cy="64500"/>
          </a:xfrm>
        </p:grpSpPr>
        <p:sp>
          <p:nvSpPr>
            <p:cNvPr id="778" name="Google Shape;778;p134"/>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79" name="Google Shape;779;p134"/>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780" name="Google Shape;780;p134"/>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1" name="Google Shape;781;p134"/>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2" name="Google Shape;782;p134"/>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3" name="Google Shape;783;p134"/>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4" name="Google Shape;784;p134"/>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5" name="Google Shape;785;p134"/>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6" name="Google Shape;786;p134"/>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787" name="Google Shape;787;p134"/>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788" name="Google Shape;788;p134"/>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789" name="Google Shape;789;p134"/>
          <p:cNvSpPr txBox="1">
            <a:spLocks noGrp="1"/>
          </p:cNvSpPr>
          <p:nvPr>
            <p:ph type="title" idx="18"/>
          </p:nvPr>
        </p:nvSpPr>
        <p:spPr>
          <a:xfrm>
            <a:off x="874924" y="2701395"/>
            <a:ext cx="448500" cy="45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solidFill>
                  <a:schemeClr val="dk2"/>
                </a:solidFill>
              </a:rPr>
              <a:t>04</a:t>
            </a:r>
            <a:endParaRPr>
              <a:solidFill>
                <a:schemeClr val="dk2"/>
              </a:solidFill>
            </a:endParaRPr>
          </a:p>
        </p:txBody>
      </p:sp>
      <p:sp>
        <p:nvSpPr>
          <p:cNvPr id="790" name="Google Shape;790;p134"/>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791" name="Google Shape;791;p134"/>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792" name="Google Shape;792;p134"/>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793" name="Google Shape;793;p134"/>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794" name="Google Shape;794;p134"/>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26f5828341f_1_0"/>
          <p:cNvSpPr txBox="1"/>
          <p:nvPr/>
        </p:nvSpPr>
        <p:spPr>
          <a:xfrm flipH="1">
            <a:off x="406025" y="2303025"/>
            <a:ext cx="6179700" cy="853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0F4C81"/>
              </a:buClr>
              <a:buSzPts val="1800"/>
              <a:buFont typeface="Anaheim"/>
              <a:buChar char="●"/>
            </a:pPr>
            <a:r>
              <a:rPr lang="en" sz="1600">
                <a:solidFill>
                  <a:srgbClr val="434343"/>
                </a:solidFill>
                <a:latin typeface="Anaheim"/>
                <a:ea typeface="Anaheim"/>
                <a:cs typeface="Anaheim"/>
                <a:sym typeface="Anaheim"/>
              </a:rPr>
              <a:t>Random Forest (with Baseline Vs Hyperparameter tuned model)</a:t>
            </a:r>
            <a:endParaRPr sz="1600">
              <a:solidFill>
                <a:srgbClr val="434343"/>
              </a:solidFill>
              <a:latin typeface="Anaheim"/>
              <a:ea typeface="Anaheim"/>
              <a:cs typeface="Anaheim"/>
              <a:sym typeface="Anaheim"/>
            </a:endParaRPr>
          </a:p>
          <a:p>
            <a:pPr marL="457200" lvl="0" indent="0" algn="l" rtl="0">
              <a:spcBef>
                <a:spcPts val="0"/>
              </a:spcBef>
              <a:spcAft>
                <a:spcPts val="0"/>
              </a:spcAft>
              <a:buNone/>
            </a:pPr>
            <a:endParaRPr sz="1600">
              <a:solidFill>
                <a:srgbClr val="434343"/>
              </a:solidFill>
              <a:latin typeface="Anaheim"/>
              <a:ea typeface="Anaheim"/>
              <a:cs typeface="Anaheim"/>
              <a:sym typeface="Anaheim"/>
            </a:endParaRPr>
          </a:p>
          <a:p>
            <a:pPr marL="457200" lvl="0" indent="-342900" algn="l" rtl="0">
              <a:spcBef>
                <a:spcPts val="0"/>
              </a:spcBef>
              <a:spcAft>
                <a:spcPts val="0"/>
              </a:spcAft>
              <a:buClr>
                <a:srgbClr val="0F4C81"/>
              </a:buClr>
              <a:buSzPts val="1800"/>
              <a:buFont typeface="Anaheim"/>
              <a:buChar char="●"/>
            </a:pPr>
            <a:r>
              <a:rPr lang="en" sz="1600">
                <a:solidFill>
                  <a:srgbClr val="434343"/>
                </a:solidFill>
                <a:latin typeface="Anaheim"/>
                <a:ea typeface="Anaheim"/>
                <a:cs typeface="Anaheim"/>
                <a:sym typeface="Anaheim"/>
              </a:rPr>
              <a:t>Sequential Deep Learning Model </a:t>
            </a:r>
            <a:endParaRPr sz="1600">
              <a:solidFill>
                <a:srgbClr val="434343"/>
              </a:solidFill>
              <a:latin typeface="Anaheim"/>
              <a:ea typeface="Anaheim"/>
              <a:cs typeface="Anaheim"/>
              <a:sym typeface="Anaheim"/>
            </a:endParaRPr>
          </a:p>
        </p:txBody>
      </p:sp>
      <p:sp>
        <p:nvSpPr>
          <p:cNvPr id="800" name="Google Shape;800;g26f5828341f_1_0"/>
          <p:cNvSpPr txBox="1"/>
          <p:nvPr/>
        </p:nvSpPr>
        <p:spPr>
          <a:xfrm>
            <a:off x="2301825" y="145425"/>
            <a:ext cx="4227900" cy="88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800">
                <a:solidFill>
                  <a:srgbClr val="0F4C81"/>
                </a:solidFill>
                <a:latin typeface="Anton"/>
                <a:ea typeface="Anton"/>
                <a:cs typeface="Anton"/>
                <a:sym typeface="Anton"/>
              </a:rPr>
              <a:t>Regression Task  </a:t>
            </a:r>
            <a:endParaRPr sz="4800">
              <a:solidFill>
                <a:srgbClr val="0F4C81"/>
              </a:solidFill>
              <a:latin typeface="Anton"/>
              <a:ea typeface="Anton"/>
              <a:cs typeface="Anton"/>
              <a:sym typeface="Anton"/>
            </a:endParaRPr>
          </a:p>
        </p:txBody>
      </p:sp>
      <p:sp>
        <p:nvSpPr>
          <p:cNvPr id="801" name="Google Shape;801;g26f5828341f_1_0"/>
          <p:cNvSpPr txBox="1"/>
          <p:nvPr/>
        </p:nvSpPr>
        <p:spPr>
          <a:xfrm flipH="1">
            <a:off x="406025" y="1084588"/>
            <a:ext cx="75171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Regression for forecasting e-commerce sales and determining optimal product selling times.</a:t>
            </a:r>
            <a:endParaRPr sz="1600">
              <a:solidFill>
                <a:srgbClr val="434343"/>
              </a:solidFill>
              <a:latin typeface="Anaheim"/>
              <a:ea typeface="Anaheim"/>
              <a:cs typeface="Anaheim"/>
              <a:sym typeface="Anaheim"/>
            </a:endParaRPr>
          </a:p>
        </p:txBody>
      </p:sp>
      <p:pic>
        <p:nvPicPr>
          <p:cNvPr id="802" name="Google Shape;802;g26f5828341f_1_0"/>
          <p:cNvPicPr preferRelativeResize="0"/>
          <p:nvPr/>
        </p:nvPicPr>
        <p:blipFill>
          <a:blip r:embed="rId3">
            <a:alphaModFix/>
          </a:blip>
          <a:stretch>
            <a:fillRect/>
          </a:stretch>
        </p:blipFill>
        <p:spPr>
          <a:xfrm>
            <a:off x="406025" y="3309225"/>
            <a:ext cx="2354396" cy="1681876"/>
          </a:xfrm>
          <a:prstGeom prst="rect">
            <a:avLst/>
          </a:prstGeom>
          <a:noFill/>
          <a:ln>
            <a:noFill/>
          </a:ln>
        </p:spPr>
      </p:pic>
      <p:pic>
        <p:nvPicPr>
          <p:cNvPr id="803" name="Google Shape;803;g26f5828341f_1_0"/>
          <p:cNvPicPr preferRelativeResize="0"/>
          <p:nvPr/>
        </p:nvPicPr>
        <p:blipFill>
          <a:blip r:embed="rId4">
            <a:alphaModFix/>
          </a:blip>
          <a:stretch>
            <a:fillRect/>
          </a:stretch>
        </p:blipFill>
        <p:spPr>
          <a:xfrm>
            <a:off x="5103996" y="3309225"/>
            <a:ext cx="2271853" cy="168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6f5828341f_1_26"/>
          <p:cNvSpPr txBox="1"/>
          <p:nvPr/>
        </p:nvSpPr>
        <p:spPr>
          <a:xfrm flipH="1">
            <a:off x="5976150" y="967100"/>
            <a:ext cx="31446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Evaluation Metrics : MSE &amp; RMSE</a:t>
            </a:r>
            <a:endParaRPr sz="1600">
              <a:solidFill>
                <a:srgbClr val="434343"/>
              </a:solidFill>
              <a:latin typeface="Anaheim"/>
              <a:ea typeface="Anaheim"/>
              <a:cs typeface="Anaheim"/>
              <a:sym typeface="Anaheim"/>
            </a:endParaRPr>
          </a:p>
        </p:txBody>
      </p:sp>
      <p:sp>
        <p:nvSpPr>
          <p:cNvPr id="809" name="Google Shape;809;g26f5828341f_1_26"/>
          <p:cNvSpPr txBox="1"/>
          <p:nvPr/>
        </p:nvSpPr>
        <p:spPr>
          <a:xfrm>
            <a:off x="2677850" y="87775"/>
            <a:ext cx="4054200" cy="111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800">
                <a:solidFill>
                  <a:srgbClr val="0F4C81"/>
                </a:solidFill>
                <a:latin typeface="Anton"/>
                <a:ea typeface="Anton"/>
                <a:cs typeface="Anton"/>
                <a:sym typeface="Anton"/>
              </a:rPr>
              <a:t>Random Forest </a:t>
            </a:r>
            <a:endParaRPr sz="4800">
              <a:solidFill>
                <a:srgbClr val="0F4C81"/>
              </a:solidFill>
              <a:latin typeface="Anton"/>
              <a:ea typeface="Anton"/>
              <a:cs typeface="Anton"/>
              <a:sym typeface="Anton"/>
            </a:endParaRPr>
          </a:p>
        </p:txBody>
      </p:sp>
      <p:sp>
        <p:nvSpPr>
          <p:cNvPr id="810" name="Google Shape;810;g26f5828341f_1_26"/>
          <p:cNvSpPr txBox="1"/>
          <p:nvPr/>
        </p:nvSpPr>
        <p:spPr>
          <a:xfrm flipH="1">
            <a:off x="476900" y="1460775"/>
            <a:ext cx="31446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Base Line MSE : </a:t>
            </a:r>
            <a:endParaRPr sz="1600">
              <a:solidFill>
                <a:srgbClr val="434343"/>
              </a:solidFill>
              <a:latin typeface="Anaheim"/>
              <a:ea typeface="Anaheim"/>
              <a:cs typeface="Anaheim"/>
              <a:sym typeface="Anaheim"/>
            </a:endParaRPr>
          </a:p>
        </p:txBody>
      </p:sp>
      <p:pic>
        <p:nvPicPr>
          <p:cNvPr id="811" name="Google Shape;811;g26f5828341f_1_26"/>
          <p:cNvPicPr preferRelativeResize="0"/>
          <p:nvPr/>
        </p:nvPicPr>
        <p:blipFill>
          <a:blip r:embed="rId3">
            <a:alphaModFix/>
          </a:blip>
          <a:stretch>
            <a:fillRect/>
          </a:stretch>
        </p:blipFill>
        <p:spPr>
          <a:xfrm>
            <a:off x="0" y="967100"/>
            <a:ext cx="5976149" cy="4176401"/>
          </a:xfrm>
          <a:prstGeom prst="rect">
            <a:avLst/>
          </a:prstGeom>
          <a:noFill/>
          <a:ln>
            <a:noFill/>
          </a:ln>
        </p:spPr>
      </p:pic>
      <p:pic>
        <p:nvPicPr>
          <p:cNvPr id="812" name="Google Shape;812;g26f5828341f_1_26"/>
          <p:cNvPicPr preferRelativeResize="0"/>
          <p:nvPr/>
        </p:nvPicPr>
        <p:blipFill rotWithShape="1">
          <a:blip r:embed="rId4">
            <a:alphaModFix/>
          </a:blip>
          <a:srcRect l="1510" t="-3620" r="-1510" b="3620"/>
          <a:stretch/>
        </p:blipFill>
        <p:spPr>
          <a:xfrm>
            <a:off x="5976153" y="2238597"/>
            <a:ext cx="2973750" cy="297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9"/>
        <p:cNvGrpSpPr/>
        <p:nvPr/>
      </p:nvGrpSpPr>
      <p:grpSpPr>
        <a:xfrm>
          <a:off x="0" y="0"/>
          <a:ext cx="0" cy="0"/>
          <a:chOff x="0" y="0"/>
          <a:chExt cx="0" cy="0"/>
        </a:xfrm>
      </p:grpSpPr>
      <p:sp>
        <p:nvSpPr>
          <p:cNvPr id="390" name="Google Shape;390;p59"/>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HOW </a:t>
            </a:r>
            <a:r>
              <a:rPr lang="en">
                <a:solidFill>
                  <a:schemeClr val="dk2"/>
                </a:solidFill>
              </a:rPr>
              <a:t>WE WORK</a:t>
            </a:r>
            <a:endParaRPr>
              <a:solidFill>
                <a:schemeClr val="dk2"/>
              </a:solidFill>
            </a:endParaRPr>
          </a:p>
        </p:txBody>
      </p:sp>
      <p:pic>
        <p:nvPicPr>
          <p:cNvPr id="391" name="Google Shape;391;p59"/>
          <p:cNvPicPr preferRelativeResize="0"/>
          <p:nvPr/>
        </p:nvPicPr>
        <p:blipFill rotWithShape="1">
          <a:blip r:embed="rId3">
            <a:alphaModFix/>
          </a:blip>
          <a:srcRect l="12735" t="12735" r="12734" b="12734"/>
          <a:stretch/>
        </p:blipFill>
        <p:spPr>
          <a:xfrm rot="-122753">
            <a:off x="3165625" y="1570250"/>
            <a:ext cx="2926350" cy="2926350"/>
          </a:xfrm>
          <a:prstGeom prst="rect">
            <a:avLst/>
          </a:prstGeom>
          <a:noFill/>
          <a:ln>
            <a:noFill/>
          </a:ln>
        </p:spPr>
      </p:pic>
      <p:sp>
        <p:nvSpPr>
          <p:cNvPr id="392" name="Google Shape;392;p59"/>
          <p:cNvSpPr txBox="1"/>
          <p:nvPr/>
        </p:nvSpPr>
        <p:spPr>
          <a:xfrm>
            <a:off x="474425" y="2498775"/>
            <a:ext cx="2386200" cy="62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With Agile</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Weekly catch-up</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Work together</a:t>
            </a:r>
            <a:endParaRPr/>
          </a:p>
        </p:txBody>
      </p:sp>
      <p:sp>
        <p:nvSpPr>
          <p:cNvPr id="393" name="Google Shape;393;p59"/>
          <p:cNvSpPr txBox="1"/>
          <p:nvPr/>
        </p:nvSpPr>
        <p:spPr>
          <a:xfrm>
            <a:off x="405200" y="2105625"/>
            <a:ext cx="2386200" cy="48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sz="1800" b="0" i="0" u="none" strike="noStrike" cap="none">
                <a:solidFill>
                  <a:schemeClr val="lt1"/>
                </a:solidFill>
                <a:latin typeface="Anton"/>
                <a:ea typeface="Anton"/>
                <a:cs typeface="Anton"/>
                <a:sym typeface="Anton"/>
              </a:rPr>
              <a:t>WORK &amp; WORK</a:t>
            </a:r>
            <a:endParaRPr sz="1800" b="0" i="0" u="none" strike="noStrike" cap="none">
              <a:solidFill>
                <a:schemeClr val="lt1"/>
              </a:solidFill>
              <a:latin typeface="Anton"/>
              <a:ea typeface="Anton"/>
              <a:cs typeface="Anton"/>
              <a:sym typeface="Anton"/>
            </a:endParaRPr>
          </a:p>
        </p:txBody>
      </p:sp>
      <p:sp>
        <p:nvSpPr>
          <p:cNvPr id="394" name="Google Shape;394;p59"/>
          <p:cNvSpPr txBox="1"/>
          <p:nvPr/>
        </p:nvSpPr>
        <p:spPr>
          <a:xfrm>
            <a:off x="6029425" y="2587125"/>
            <a:ext cx="2386200" cy="62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Code </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Contribute</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Coffee</a:t>
            </a:r>
            <a:endParaRPr/>
          </a:p>
        </p:txBody>
      </p:sp>
      <p:sp>
        <p:nvSpPr>
          <p:cNvPr id="395" name="Google Shape;395;p59"/>
          <p:cNvSpPr txBox="1"/>
          <p:nvPr/>
        </p:nvSpPr>
        <p:spPr>
          <a:xfrm>
            <a:off x="6029424" y="2258025"/>
            <a:ext cx="3114576" cy="48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800"/>
              <a:buFont typeface="Arial"/>
              <a:buNone/>
            </a:pPr>
            <a:r>
              <a:rPr lang="en" sz="1800" b="0" i="0" u="none" strike="noStrike" cap="none">
                <a:solidFill>
                  <a:schemeClr val="lt1"/>
                </a:solidFill>
                <a:latin typeface="Anton"/>
                <a:ea typeface="Anton"/>
                <a:cs typeface="Anton"/>
                <a:sym typeface="Anton"/>
              </a:rPr>
              <a:t>CONTRIBUTION &amp; COLLABORATION</a:t>
            </a:r>
            <a:endParaRPr/>
          </a:p>
        </p:txBody>
      </p:sp>
      <p:sp>
        <p:nvSpPr>
          <p:cNvPr id="396" name="Google Shape;396;p59"/>
          <p:cNvSpPr txBox="1"/>
          <p:nvPr/>
        </p:nvSpPr>
        <p:spPr>
          <a:xfrm>
            <a:off x="728125" y="4061725"/>
            <a:ext cx="2386200" cy="62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Discussion</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Determination</a:t>
            </a:r>
            <a:endParaRPr/>
          </a:p>
          <a:p>
            <a:pPr marL="0" marR="0" lvl="0" indent="0" algn="ctr" rtl="0">
              <a:lnSpc>
                <a:spcPct val="100000"/>
              </a:lnSpc>
              <a:spcBef>
                <a:spcPts val="0"/>
              </a:spcBef>
              <a:spcAft>
                <a:spcPts val="0"/>
              </a:spcAft>
              <a:buClr>
                <a:srgbClr val="000000"/>
              </a:buClr>
              <a:buSzPts val="1500"/>
              <a:buFont typeface="Arial"/>
              <a:buNone/>
            </a:pPr>
            <a:r>
              <a:rPr lang="en" sz="1600" b="0" i="0" u="none" strike="noStrike" cap="none">
                <a:solidFill>
                  <a:srgbClr val="323232"/>
                </a:solidFill>
                <a:latin typeface="Arial"/>
                <a:ea typeface="Arial"/>
                <a:cs typeface="Arial"/>
                <a:sym typeface="Arial"/>
              </a:rPr>
              <a:t>Dynamics</a:t>
            </a:r>
            <a:endParaRPr/>
          </a:p>
        </p:txBody>
      </p:sp>
      <p:sp>
        <p:nvSpPr>
          <p:cNvPr id="397" name="Google Shape;397;p59"/>
          <p:cNvSpPr txBox="1"/>
          <p:nvPr/>
        </p:nvSpPr>
        <p:spPr>
          <a:xfrm>
            <a:off x="1270175" y="3714700"/>
            <a:ext cx="2386200" cy="48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sz="1800" b="0" i="0" u="none" strike="noStrike" cap="none">
                <a:solidFill>
                  <a:schemeClr val="lt1"/>
                </a:solidFill>
                <a:latin typeface="Anton"/>
                <a:ea typeface="Anton"/>
                <a:cs typeface="Anton"/>
                <a:sym typeface="Anton"/>
              </a:rPr>
              <a:t>DEMEANOR</a:t>
            </a:r>
            <a:endParaRPr/>
          </a:p>
        </p:txBody>
      </p:sp>
      <p:cxnSp>
        <p:nvCxnSpPr>
          <p:cNvPr id="398" name="Google Shape;398;p59"/>
          <p:cNvCxnSpPr>
            <a:stCxn id="397" idx="3"/>
          </p:cNvCxnSpPr>
          <p:nvPr/>
        </p:nvCxnSpPr>
        <p:spPr>
          <a:xfrm rot="10800000" flipH="1">
            <a:off x="3656375" y="3487750"/>
            <a:ext cx="781500" cy="467700"/>
          </a:xfrm>
          <a:prstGeom prst="bentConnector3">
            <a:avLst>
              <a:gd name="adj1" fmla="val 100000"/>
            </a:avLst>
          </a:prstGeom>
          <a:noFill/>
          <a:ln w="9525" cap="flat" cmpd="sng">
            <a:solidFill>
              <a:schemeClr val="lt1"/>
            </a:solidFill>
            <a:prstDash val="solid"/>
            <a:round/>
            <a:headEnd type="diamond" w="med" len="med"/>
            <a:tailEnd type="diamond" w="med" len="med"/>
          </a:ln>
        </p:spPr>
      </p:cxnSp>
      <p:cxnSp>
        <p:nvCxnSpPr>
          <p:cNvPr id="399" name="Google Shape;399;p59"/>
          <p:cNvCxnSpPr>
            <a:stCxn id="393" idx="3"/>
          </p:cNvCxnSpPr>
          <p:nvPr/>
        </p:nvCxnSpPr>
        <p:spPr>
          <a:xfrm>
            <a:off x="2791400" y="2346375"/>
            <a:ext cx="1819800" cy="6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400" name="Google Shape;400;p59"/>
          <p:cNvCxnSpPr>
            <a:stCxn id="395" idx="1"/>
          </p:cNvCxnSpPr>
          <p:nvPr/>
        </p:nvCxnSpPr>
        <p:spPr>
          <a:xfrm flipH="1">
            <a:off x="5715024" y="2498775"/>
            <a:ext cx="314400" cy="768900"/>
          </a:xfrm>
          <a:prstGeom prst="bentConnector2">
            <a:avLst/>
          </a:prstGeom>
          <a:noFill/>
          <a:ln w="9525" cap="flat" cmpd="sng">
            <a:solidFill>
              <a:schemeClr val="lt1"/>
            </a:solidFill>
            <a:prstDash val="solid"/>
            <a:round/>
            <a:headEnd type="diamond" w="med" len="med"/>
            <a:tailEnd type="diamond" w="med" len="med"/>
          </a:ln>
        </p:spPr>
      </p:cxnSp>
      <p:pic>
        <p:nvPicPr>
          <p:cNvPr id="401" name="Google Shape;401;p59"/>
          <p:cNvPicPr preferRelativeResize="0"/>
          <p:nvPr/>
        </p:nvPicPr>
        <p:blipFill rotWithShape="1">
          <a:blip r:embed="rId4">
            <a:alphaModFix/>
          </a:blip>
          <a:srcRect l="42778" t="6693" r="44094" b="81709"/>
          <a:stretch/>
        </p:blipFill>
        <p:spPr>
          <a:xfrm rot="10800000" flipH="1">
            <a:off x="5844275" y="4196188"/>
            <a:ext cx="574401" cy="507474"/>
          </a:xfrm>
          <a:prstGeom prst="rect">
            <a:avLst/>
          </a:prstGeom>
          <a:noFill/>
          <a:ln>
            <a:noFill/>
          </a:ln>
        </p:spPr>
      </p:pic>
      <p:pic>
        <p:nvPicPr>
          <p:cNvPr id="402" name="Google Shape;402;p59"/>
          <p:cNvPicPr preferRelativeResize="0"/>
          <p:nvPr/>
        </p:nvPicPr>
        <p:blipFill rotWithShape="1">
          <a:blip r:embed="rId4">
            <a:alphaModFix/>
          </a:blip>
          <a:srcRect l="50633" t="9751" r="43729" b="81493"/>
          <a:stretch/>
        </p:blipFill>
        <p:spPr>
          <a:xfrm rot="10800000" flipH="1">
            <a:off x="2421800" y="2835500"/>
            <a:ext cx="254775" cy="395850"/>
          </a:xfrm>
          <a:prstGeom prst="rect">
            <a:avLst/>
          </a:prstGeom>
          <a:noFill/>
          <a:ln>
            <a:noFill/>
          </a:ln>
        </p:spPr>
      </p:pic>
      <p:pic>
        <p:nvPicPr>
          <p:cNvPr id="403" name="Google Shape;403;p59"/>
          <p:cNvPicPr preferRelativeResize="0"/>
          <p:nvPr/>
        </p:nvPicPr>
        <p:blipFill rotWithShape="1">
          <a:blip r:embed="rId4">
            <a:alphaModFix/>
          </a:blip>
          <a:srcRect l="47142" t="6693" r="44094" b="81709"/>
          <a:stretch/>
        </p:blipFill>
        <p:spPr>
          <a:xfrm rot="10800000" flipH="1">
            <a:off x="5939746" y="1292238"/>
            <a:ext cx="383475" cy="507474"/>
          </a:xfrm>
          <a:prstGeom prst="rect">
            <a:avLst/>
          </a:prstGeom>
          <a:noFill/>
          <a:ln>
            <a:noFill/>
          </a:ln>
        </p:spPr>
      </p:pic>
      <p:pic>
        <p:nvPicPr>
          <p:cNvPr id="404" name="Google Shape;404;p59"/>
          <p:cNvPicPr preferRelativeResize="0"/>
          <p:nvPr/>
        </p:nvPicPr>
        <p:blipFill>
          <a:blip r:embed="rId5">
            <a:alphaModFix/>
          </a:blip>
          <a:stretch>
            <a:fillRect/>
          </a:stretch>
        </p:blipFill>
        <p:spPr>
          <a:xfrm>
            <a:off x="6769526" y="65075"/>
            <a:ext cx="1634386" cy="1627576"/>
          </a:xfrm>
          <a:prstGeom prst="rect">
            <a:avLst/>
          </a:prstGeom>
          <a:noFill/>
          <a:ln>
            <a:noFill/>
          </a:ln>
        </p:spPr>
      </p:pic>
      <p:pic>
        <p:nvPicPr>
          <p:cNvPr id="405" name="Google Shape;405;p59"/>
          <p:cNvPicPr preferRelativeResize="0"/>
          <p:nvPr/>
        </p:nvPicPr>
        <p:blipFill>
          <a:blip r:embed="rId6">
            <a:alphaModFix/>
          </a:blip>
          <a:stretch>
            <a:fillRect/>
          </a:stretch>
        </p:blipFill>
        <p:spPr>
          <a:xfrm>
            <a:off x="562625" y="96438"/>
            <a:ext cx="1564850" cy="1564850"/>
          </a:xfrm>
          <a:prstGeom prst="rect">
            <a:avLst/>
          </a:prstGeom>
          <a:noFill/>
          <a:ln>
            <a:noFill/>
          </a:ln>
        </p:spPr>
      </p:pic>
      <p:sp>
        <p:nvSpPr>
          <p:cNvPr id="406" name="Google Shape;406;p59"/>
          <p:cNvSpPr txBox="1"/>
          <p:nvPr/>
        </p:nvSpPr>
        <p:spPr>
          <a:xfrm>
            <a:off x="636600" y="1688350"/>
            <a:ext cx="1785300" cy="3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Anaheim"/>
                <a:ea typeface="Anaheim"/>
                <a:cs typeface="Anaheim"/>
                <a:sym typeface="Anaheim"/>
              </a:rPr>
              <a:t>Yash Malviya</a:t>
            </a:r>
            <a:endParaRPr sz="1800">
              <a:solidFill>
                <a:schemeClr val="dk2"/>
              </a:solidFill>
              <a:latin typeface="Anaheim"/>
              <a:ea typeface="Anaheim"/>
              <a:cs typeface="Anaheim"/>
              <a:sym typeface="Anaheim"/>
            </a:endParaRPr>
          </a:p>
        </p:txBody>
      </p:sp>
      <p:sp>
        <p:nvSpPr>
          <p:cNvPr id="407" name="Google Shape;407;p59"/>
          <p:cNvSpPr txBox="1"/>
          <p:nvPr/>
        </p:nvSpPr>
        <p:spPr>
          <a:xfrm>
            <a:off x="6466200" y="1757550"/>
            <a:ext cx="2566200" cy="3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Anaheim"/>
                <a:ea typeface="Anaheim"/>
                <a:cs typeface="Anaheim"/>
                <a:sym typeface="Anaheim"/>
              </a:rPr>
              <a:t>Gan-Erdene Benderiya </a:t>
            </a:r>
            <a:endParaRPr sz="1800">
              <a:solidFill>
                <a:schemeClr val="dk2"/>
              </a:solidFill>
              <a:latin typeface="Anaheim"/>
              <a:ea typeface="Anaheim"/>
              <a:cs typeface="Anaheim"/>
              <a:sym typeface="Anahei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26f5828341f_1_52"/>
          <p:cNvSpPr txBox="1"/>
          <p:nvPr/>
        </p:nvSpPr>
        <p:spPr>
          <a:xfrm flipH="1">
            <a:off x="5078375" y="1844500"/>
            <a:ext cx="31446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Train Loss : 0.16</a:t>
            </a:r>
            <a:endParaRPr sz="1600">
              <a:solidFill>
                <a:srgbClr val="434343"/>
              </a:solidFill>
              <a:latin typeface="Anaheim"/>
              <a:ea typeface="Anaheim"/>
              <a:cs typeface="Anaheim"/>
              <a:sym typeface="Anaheim"/>
            </a:endParaRPr>
          </a:p>
          <a:p>
            <a:pPr marL="0" lvl="0" indent="0" algn="l" rtl="0">
              <a:spcBef>
                <a:spcPts val="0"/>
              </a:spcBef>
              <a:spcAft>
                <a:spcPts val="0"/>
              </a:spcAft>
              <a:buNone/>
            </a:pPr>
            <a:r>
              <a:rPr lang="en" sz="1600">
                <a:solidFill>
                  <a:srgbClr val="434343"/>
                </a:solidFill>
                <a:latin typeface="Anaheim"/>
                <a:ea typeface="Anaheim"/>
                <a:cs typeface="Anaheim"/>
                <a:sym typeface="Anaheim"/>
              </a:rPr>
              <a:t>Test Loss : 0.23</a:t>
            </a:r>
            <a:endParaRPr sz="1600">
              <a:solidFill>
                <a:srgbClr val="434343"/>
              </a:solidFill>
              <a:latin typeface="Anaheim"/>
              <a:ea typeface="Anaheim"/>
              <a:cs typeface="Anaheim"/>
              <a:sym typeface="Anaheim"/>
            </a:endParaRPr>
          </a:p>
        </p:txBody>
      </p:sp>
      <p:sp>
        <p:nvSpPr>
          <p:cNvPr id="818" name="Google Shape;818;g26f5828341f_1_52"/>
          <p:cNvSpPr txBox="1"/>
          <p:nvPr/>
        </p:nvSpPr>
        <p:spPr>
          <a:xfrm>
            <a:off x="1720350" y="53175"/>
            <a:ext cx="5703300" cy="88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800">
                <a:solidFill>
                  <a:srgbClr val="0F4C81"/>
                </a:solidFill>
                <a:latin typeface="Anton"/>
                <a:ea typeface="Anton"/>
                <a:cs typeface="Anton"/>
                <a:sym typeface="Anton"/>
              </a:rPr>
              <a:t>Sequential Model </a:t>
            </a:r>
            <a:endParaRPr sz="4800">
              <a:solidFill>
                <a:srgbClr val="0F4C81"/>
              </a:solidFill>
              <a:latin typeface="Anton"/>
              <a:ea typeface="Anton"/>
              <a:cs typeface="Anton"/>
              <a:sym typeface="Anton"/>
            </a:endParaRPr>
          </a:p>
        </p:txBody>
      </p:sp>
      <p:sp>
        <p:nvSpPr>
          <p:cNvPr id="819" name="Google Shape;819;g26f5828341f_1_52"/>
          <p:cNvSpPr txBox="1"/>
          <p:nvPr/>
        </p:nvSpPr>
        <p:spPr>
          <a:xfrm flipH="1">
            <a:off x="5159100" y="1264725"/>
            <a:ext cx="31446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This model turned out to be very good in terms of Performance.</a:t>
            </a:r>
            <a:endParaRPr sz="1600">
              <a:solidFill>
                <a:srgbClr val="434343"/>
              </a:solidFill>
              <a:latin typeface="Anaheim"/>
              <a:ea typeface="Anaheim"/>
              <a:cs typeface="Anaheim"/>
              <a:sym typeface="Anaheim"/>
            </a:endParaRPr>
          </a:p>
        </p:txBody>
      </p:sp>
      <p:pic>
        <p:nvPicPr>
          <p:cNvPr id="820" name="Google Shape;820;g26f5828341f_1_52"/>
          <p:cNvPicPr preferRelativeResize="0"/>
          <p:nvPr/>
        </p:nvPicPr>
        <p:blipFill>
          <a:blip r:embed="rId3">
            <a:alphaModFix/>
          </a:blip>
          <a:stretch>
            <a:fillRect/>
          </a:stretch>
        </p:blipFill>
        <p:spPr>
          <a:xfrm>
            <a:off x="117800" y="1143324"/>
            <a:ext cx="4796650" cy="3384275"/>
          </a:xfrm>
          <a:prstGeom prst="rect">
            <a:avLst/>
          </a:prstGeom>
          <a:noFill/>
          <a:ln>
            <a:noFill/>
          </a:ln>
        </p:spPr>
      </p:pic>
      <p:grpSp>
        <p:nvGrpSpPr>
          <p:cNvPr id="821" name="Google Shape;821;g26f5828341f_1_52"/>
          <p:cNvGrpSpPr/>
          <p:nvPr/>
        </p:nvGrpSpPr>
        <p:grpSpPr>
          <a:xfrm>
            <a:off x="886162" y="99515"/>
            <a:ext cx="1872606" cy="793219"/>
            <a:chOff x="238125" y="164598"/>
            <a:chExt cx="7141900" cy="4411675"/>
          </a:xfrm>
        </p:grpSpPr>
        <p:sp>
          <p:nvSpPr>
            <p:cNvPr id="822" name="Google Shape;822;g26f5828341f_1_52"/>
            <p:cNvSpPr/>
            <p:nvPr/>
          </p:nvSpPr>
          <p:spPr>
            <a:xfrm>
              <a:off x="238125" y="164598"/>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98BEE0"/>
            </a:solidFill>
            <a:ln w="9525" cap="flat" cmpd="sng">
              <a:solidFill>
                <a:srgbClr val="98BE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g26f5828341f_1_52"/>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g26f5828341f_1_52"/>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g26f5828341f_1_52"/>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g26f5828341f_1_52"/>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g26f5828341f_1_52"/>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g26f5828341f_1_52"/>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g26f5828341f_1_52"/>
            <p:cNvSpPr/>
            <p:nvPr/>
          </p:nvSpPr>
          <p:spPr>
            <a:xfrm>
              <a:off x="282722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g26f5828341f_1_52"/>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g26f5828341f_1_52"/>
            <p:cNvSpPr/>
            <p:nvPr/>
          </p:nvSpPr>
          <p:spPr>
            <a:xfrm>
              <a:off x="2928350" y="3118725"/>
              <a:ext cx="25" cy="25"/>
            </a:xfrm>
            <a:custGeom>
              <a:avLst/>
              <a:gdLst/>
              <a:ahLst/>
              <a:cxnLst/>
              <a:rect l="l" t="t" r="r" b="b"/>
              <a:pathLst>
                <a:path w="1" h="1" fill="none" extrusionOk="0">
                  <a:moveTo>
                    <a:pt x="0" y="0"/>
                  </a:moveTo>
                  <a:close/>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g26f5828341f_1_52"/>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g26f5828341f_1_52"/>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g26f5828341f_1_52"/>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g26f5828341f_1_52"/>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g26f5828341f_1_52"/>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g26f5828341f_1_52"/>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26f5828341f_1_52"/>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g26f5828341f_1_52"/>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g26f5828341f_1_52"/>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g26f5828341f_1_52"/>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6f5828341f_1_52"/>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g26f5828341f_1_52"/>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26f5828341f_1_52"/>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26f5828341f_1_52"/>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g26f5828341f_1_52"/>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26f5828341f_1_52"/>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26f5828341f_1_52"/>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g26f5828341f_1_52"/>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98BEE0"/>
            </a:solidFill>
            <a:ln w="9525" cap="flat" cmpd="sng">
              <a:solidFill>
                <a:srgbClr val="98BEE0"/>
              </a:solidFill>
              <a:prstDash val="solid"/>
              <a:miter lim="182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0" name="Google Shape;850;g26f5828341f_1_52"/>
          <p:cNvPicPr preferRelativeResize="0"/>
          <p:nvPr/>
        </p:nvPicPr>
        <p:blipFill rotWithShape="1">
          <a:blip r:embed="rId4">
            <a:alphaModFix/>
          </a:blip>
          <a:srcRect/>
          <a:stretch/>
        </p:blipFill>
        <p:spPr>
          <a:xfrm>
            <a:off x="5214997" y="2885500"/>
            <a:ext cx="2369825" cy="2258000"/>
          </a:xfrm>
          <a:prstGeom prst="rect">
            <a:avLst/>
          </a:prstGeom>
          <a:noFill/>
          <a:ln>
            <a:noFill/>
          </a:ln>
        </p:spPr>
      </p:pic>
      <p:pic>
        <p:nvPicPr>
          <p:cNvPr id="851" name="Google Shape;851;g26f5828341f_1_52"/>
          <p:cNvPicPr preferRelativeResize="0"/>
          <p:nvPr/>
        </p:nvPicPr>
        <p:blipFill>
          <a:blip r:embed="rId5">
            <a:alphaModFix/>
          </a:blip>
          <a:stretch>
            <a:fillRect/>
          </a:stretch>
        </p:blipFill>
        <p:spPr>
          <a:xfrm>
            <a:off x="6639625" y="2044113"/>
            <a:ext cx="2369825" cy="12201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6f5828341f_1_107"/>
          <p:cNvSpPr txBox="1"/>
          <p:nvPr/>
        </p:nvSpPr>
        <p:spPr>
          <a:xfrm>
            <a:off x="1466950" y="53175"/>
            <a:ext cx="5611200" cy="88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800">
                <a:solidFill>
                  <a:srgbClr val="0F4C81"/>
                </a:solidFill>
                <a:latin typeface="Anton"/>
                <a:ea typeface="Anton"/>
                <a:cs typeface="Anton"/>
                <a:sym typeface="Anton"/>
              </a:rPr>
              <a:t>Forecasting Sales </a:t>
            </a:r>
            <a:endParaRPr sz="4800">
              <a:solidFill>
                <a:srgbClr val="0F4C81"/>
              </a:solidFill>
              <a:latin typeface="Anton"/>
              <a:ea typeface="Anton"/>
              <a:cs typeface="Anton"/>
              <a:sym typeface="Anton"/>
            </a:endParaRPr>
          </a:p>
        </p:txBody>
      </p:sp>
      <p:sp>
        <p:nvSpPr>
          <p:cNvPr id="857" name="Google Shape;857;g26f5828341f_1_107"/>
          <p:cNvSpPr txBox="1"/>
          <p:nvPr/>
        </p:nvSpPr>
        <p:spPr>
          <a:xfrm flipH="1">
            <a:off x="5422575" y="1576125"/>
            <a:ext cx="3144600" cy="8538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Anaheim"/>
              <a:buChar char="●"/>
            </a:pPr>
            <a:r>
              <a:rPr lang="en" sz="1100">
                <a:solidFill>
                  <a:srgbClr val="434343"/>
                </a:solidFill>
                <a:latin typeface="Anaheim"/>
                <a:ea typeface="Anaheim"/>
                <a:cs typeface="Anaheim"/>
                <a:sym typeface="Anaheim"/>
              </a:rPr>
              <a:t>Mid-Year Peak: peak in sales around the 9th month, which suggests that there is higher consumer activity . This could be associated with back-to-school shopping or seasonal promotions.</a:t>
            </a:r>
            <a:endParaRPr sz="1100">
              <a:solidFill>
                <a:srgbClr val="434343"/>
              </a:solidFill>
              <a:latin typeface="Anaheim"/>
              <a:ea typeface="Anaheim"/>
              <a:cs typeface="Anaheim"/>
              <a:sym typeface="Anaheim"/>
            </a:endParaRPr>
          </a:p>
          <a:p>
            <a:pPr marL="457200" lvl="0" indent="-298450" algn="l" rtl="0">
              <a:spcBef>
                <a:spcPts val="0"/>
              </a:spcBef>
              <a:spcAft>
                <a:spcPts val="0"/>
              </a:spcAft>
              <a:buClr>
                <a:srgbClr val="434343"/>
              </a:buClr>
              <a:buSzPts val="1100"/>
              <a:buFont typeface="Anaheim"/>
              <a:buChar char="●"/>
            </a:pPr>
            <a:r>
              <a:rPr lang="en" sz="1100">
                <a:solidFill>
                  <a:srgbClr val="434343"/>
                </a:solidFill>
                <a:latin typeface="Anaheim"/>
                <a:ea typeface="Anaheim"/>
                <a:cs typeface="Anaheim"/>
                <a:sym typeface="Anaheim"/>
              </a:rPr>
              <a:t>End-of-Year Decrease: Post the peak, there's a decline in forecasted sales towards the end of the year, with the lowest point in December..</a:t>
            </a:r>
            <a:endParaRPr sz="1100">
              <a:solidFill>
                <a:srgbClr val="434343"/>
              </a:solidFill>
              <a:latin typeface="Anaheim"/>
              <a:ea typeface="Anaheim"/>
              <a:cs typeface="Anaheim"/>
              <a:sym typeface="Anaheim"/>
            </a:endParaRPr>
          </a:p>
        </p:txBody>
      </p:sp>
      <p:pic>
        <p:nvPicPr>
          <p:cNvPr id="858" name="Google Shape;858;g26f5828341f_1_107"/>
          <p:cNvPicPr preferRelativeResize="0"/>
          <p:nvPr/>
        </p:nvPicPr>
        <p:blipFill>
          <a:blip r:embed="rId3">
            <a:alphaModFix/>
          </a:blip>
          <a:stretch>
            <a:fillRect/>
          </a:stretch>
        </p:blipFill>
        <p:spPr>
          <a:xfrm>
            <a:off x="0" y="1106150"/>
            <a:ext cx="5281701" cy="3719075"/>
          </a:xfrm>
          <a:prstGeom prst="rect">
            <a:avLst/>
          </a:prstGeom>
          <a:noFill/>
          <a:ln>
            <a:noFill/>
          </a:ln>
        </p:spPr>
      </p:pic>
      <p:pic>
        <p:nvPicPr>
          <p:cNvPr id="859" name="Google Shape;859;g26f5828341f_1_107"/>
          <p:cNvPicPr preferRelativeResize="0"/>
          <p:nvPr/>
        </p:nvPicPr>
        <p:blipFill rotWithShape="1">
          <a:blip r:embed="rId4">
            <a:alphaModFix/>
          </a:blip>
          <a:srcRect/>
          <a:stretch/>
        </p:blipFill>
        <p:spPr>
          <a:xfrm flipH="1">
            <a:off x="7014075" y="3066975"/>
            <a:ext cx="2064325" cy="2064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26f5828341f_1_132"/>
          <p:cNvSpPr txBox="1"/>
          <p:nvPr/>
        </p:nvSpPr>
        <p:spPr>
          <a:xfrm>
            <a:off x="1155550" y="295350"/>
            <a:ext cx="6585000" cy="88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4800">
                <a:solidFill>
                  <a:srgbClr val="0F4C81"/>
                </a:solidFill>
                <a:latin typeface="Anton"/>
                <a:ea typeface="Anton"/>
                <a:cs typeface="Anton"/>
                <a:sym typeface="Anton"/>
              </a:rPr>
              <a:t>Optimal Selling times  </a:t>
            </a:r>
            <a:endParaRPr sz="4800">
              <a:solidFill>
                <a:srgbClr val="0F4C81"/>
              </a:solidFill>
              <a:latin typeface="Anton"/>
              <a:ea typeface="Anton"/>
              <a:cs typeface="Anton"/>
              <a:sym typeface="Anton"/>
            </a:endParaRPr>
          </a:p>
        </p:txBody>
      </p:sp>
      <p:sp>
        <p:nvSpPr>
          <p:cNvPr id="865" name="Google Shape;865;g26f5828341f_1_132"/>
          <p:cNvSpPr txBox="1"/>
          <p:nvPr/>
        </p:nvSpPr>
        <p:spPr>
          <a:xfrm flipH="1">
            <a:off x="5101450" y="1772150"/>
            <a:ext cx="3144600" cy="8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Anaheim"/>
                <a:ea typeface="Anaheim"/>
                <a:cs typeface="Anaheim"/>
                <a:sym typeface="Anaheim"/>
              </a:rPr>
              <a:t>There's a time slot with sales reaching 422.1 units which occurs on the 3rd day ( wednesday ) of the week at the 19th hour. This</a:t>
            </a:r>
            <a:endParaRPr sz="1600">
              <a:solidFill>
                <a:srgbClr val="434343"/>
              </a:solidFill>
              <a:latin typeface="Anaheim"/>
              <a:ea typeface="Anaheim"/>
              <a:cs typeface="Anaheim"/>
              <a:sym typeface="Anaheim"/>
            </a:endParaRPr>
          </a:p>
        </p:txBody>
      </p:sp>
      <p:pic>
        <p:nvPicPr>
          <p:cNvPr id="866" name="Google Shape;866;g26f5828341f_1_132"/>
          <p:cNvPicPr preferRelativeResize="0"/>
          <p:nvPr/>
        </p:nvPicPr>
        <p:blipFill>
          <a:blip r:embed="rId3">
            <a:alphaModFix/>
          </a:blip>
          <a:stretch>
            <a:fillRect/>
          </a:stretch>
        </p:blipFill>
        <p:spPr>
          <a:xfrm>
            <a:off x="152400" y="1333650"/>
            <a:ext cx="4796649" cy="2856020"/>
          </a:xfrm>
          <a:prstGeom prst="rect">
            <a:avLst/>
          </a:prstGeom>
          <a:noFill/>
          <a:ln>
            <a:noFill/>
          </a:ln>
        </p:spPr>
      </p:pic>
      <p:pic>
        <p:nvPicPr>
          <p:cNvPr id="867" name="Google Shape;867;g26f5828341f_1_132"/>
          <p:cNvPicPr preferRelativeResize="0"/>
          <p:nvPr/>
        </p:nvPicPr>
        <p:blipFill rotWithShape="1">
          <a:blip r:embed="rId4">
            <a:alphaModFix/>
          </a:blip>
          <a:srcRect l="4636" t="12184" r="4636" b="12184"/>
          <a:stretch/>
        </p:blipFill>
        <p:spPr>
          <a:xfrm>
            <a:off x="5479500" y="2757825"/>
            <a:ext cx="2549424" cy="2125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35"/>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873" name="Google Shape;873;p135"/>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874" name="Google Shape;874;p135"/>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875" name="Google Shape;875;p135"/>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876" name="Google Shape;876;p135"/>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877" name="Google Shape;877;p135"/>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RECOMMENDATION SYSTEM</a:t>
            </a:r>
            <a:endParaRPr>
              <a:solidFill>
                <a:schemeClr val="dk2"/>
              </a:solidFill>
            </a:endParaRPr>
          </a:p>
        </p:txBody>
      </p:sp>
      <p:grpSp>
        <p:nvGrpSpPr>
          <p:cNvPr id="878" name="Google Shape;878;p135"/>
          <p:cNvGrpSpPr/>
          <p:nvPr/>
        </p:nvGrpSpPr>
        <p:grpSpPr>
          <a:xfrm>
            <a:off x="874924" y="1126823"/>
            <a:ext cx="7394302" cy="64500"/>
            <a:chOff x="912012" y="1127925"/>
            <a:chExt cx="7329800" cy="64500"/>
          </a:xfrm>
        </p:grpSpPr>
        <p:sp>
          <p:nvSpPr>
            <p:cNvPr id="879" name="Google Shape;879;p13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0" name="Google Shape;880;p135"/>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881" name="Google Shape;881;p135"/>
          <p:cNvGrpSpPr/>
          <p:nvPr/>
        </p:nvGrpSpPr>
        <p:grpSpPr>
          <a:xfrm>
            <a:off x="874924" y="1833368"/>
            <a:ext cx="7394302" cy="64500"/>
            <a:chOff x="912012" y="1127925"/>
            <a:chExt cx="7329800" cy="64500"/>
          </a:xfrm>
        </p:grpSpPr>
        <p:sp>
          <p:nvSpPr>
            <p:cNvPr id="882" name="Google Shape;882;p13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3" name="Google Shape;883;p135"/>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884" name="Google Shape;884;p135"/>
          <p:cNvGrpSpPr/>
          <p:nvPr/>
        </p:nvGrpSpPr>
        <p:grpSpPr>
          <a:xfrm>
            <a:off x="874924" y="2543513"/>
            <a:ext cx="7394302" cy="64500"/>
            <a:chOff x="912012" y="1127925"/>
            <a:chExt cx="7329800" cy="64500"/>
          </a:xfrm>
        </p:grpSpPr>
        <p:sp>
          <p:nvSpPr>
            <p:cNvPr id="885" name="Google Shape;885;p13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6" name="Google Shape;886;p135"/>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887" name="Google Shape;887;p135"/>
          <p:cNvGrpSpPr/>
          <p:nvPr/>
        </p:nvGrpSpPr>
        <p:grpSpPr>
          <a:xfrm>
            <a:off x="874924" y="3253657"/>
            <a:ext cx="7394302" cy="64500"/>
            <a:chOff x="912012" y="1127925"/>
            <a:chExt cx="7329800" cy="64500"/>
          </a:xfrm>
        </p:grpSpPr>
        <p:sp>
          <p:nvSpPr>
            <p:cNvPr id="888" name="Google Shape;888;p13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9" name="Google Shape;889;p135"/>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890" name="Google Shape;890;p135"/>
          <p:cNvGrpSpPr/>
          <p:nvPr/>
        </p:nvGrpSpPr>
        <p:grpSpPr>
          <a:xfrm>
            <a:off x="874924" y="3960203"/>
            <a:ext cx="7394302" cy="64500"/>
            <a:chOff x="912012" y="1127925"/>
            <a:chExt cx="7329800" cy="64500"/>
          </a:xfrm>
        </p:grpSpPr>
        <p:sp>
          <p:nvSpPr>
            <p:cNvPr id="891" name="Google Shape;891;p135"/>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2" name="Google Shape;892;p135"/>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893" name="Google Shape;893;p135"/>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135"/>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135"/>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6" name="Google Shape;896;p135"/>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135"/>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8" name="Google Shape;898;p135"/>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Google Shape;899;p135"/>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900" name="Google Shape;900;p135"/>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901" name="Google Shape;901;p135"/>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902" name="Google Shape;902;p135"/>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903" name="Google Shape;903;p135"/>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904" name="Google Shape;904;p135"/>
          <p:cNvSpPr txBox="1">
            <a:spLocks noGrp="1"/>
          </p:cNvSpPr>
          <p:nvPr>
            <p:ph type="title" idx="20"/>
          </p:nvPr>
        </p:nvSpPr>
        <p:spPr>
          <a:xfrm>
            <a:off x="874774" y="3411060"/>
            <a:ext cx="448500" cy="45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solidFill>
                  <a:schemeClr val="dk2"/>
                </a:solidFill>
              </a:rPr>
              <a:t>05</a:t>
            </a:r>
            <a:endParaRPr>
              <a:solidFill>
                <a:schemeClr val="dk2"/>
              </a:solidFill>
            </a:endParaRPr>
          </a:p>
        </p:txBody>
      </p:sp>
      <p:pic>
        <p:nvPicPr>
          <p:cNvPr id="905" name="Google Shape;905;p135"/>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906" name="Google Shape;906;p135"/>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907" name="Google Shape;907;p135"/>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20"/>
          <p:cNvSpPr txBox="1">
            <a:spLocks noGrp="1"/>
          </p:cNvSpPr>
          <p:nvPr>
            <p:ph type="subTitle" idx="1"/>
          </p:nvPr>
        </p:nvSpPr>
        <p:spPr>
          <a:xfrm>
            <a:off x="349956" y="1098725"/>
            <a:ext cx="4222044" cy="7926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chemeClr val="lt1"/>
              </a:buClr>
              <a:buSzPts val="1300"/>
              <a:buFont typeface="Open Sans Light"/>
              <a:buChar char="●"/>
            </a:pPr>
            <a:r>
              <a:rPr lang="en" sz="1200" b="0" i="0" u="none" strike="noStrike" cap="none">
                <a:solidFill>
                  <a:schemeClr val="lt1"/>
                </a:solidFill>
                <a:latin typeface="Open Sans Light"/>
                <a:ea typeface="Open Sans Light"/>
                <a:cs typeface="Open Sans Light"/>
                <a:sym typeface="Open Sans Light"/>
              </a:rPr>
              <a:t>Used </a:t>
            </a:r>
            <a:r>
              <a:rPr lang="en" sz="1200" b="1" i="0" u="none" strike="noStrike" cap="none">
                <a:solidFill>
                  <a:schemeClr val="lt1"/>
                </a:solidFill>
                <a:latin typeface="Open Sans"/>
                <a:ea typeface="Open Sans"/>
                <a:cs typeface="Open Sans"/>
                <a:sym typeface="Open Sans"/>
              </a:rPr>
              <a:t>scikit learn.sparse csr_matrix</a:t>
            </a:r>
            <a:r>
              <a:rPr lang="en" sz="1200" b="0" i="0" u="none" strike="noStrike" cap="none">
                <a:solidFill>
                  <a:schemeClr val="lt1"/>
                </a:solidFill>
                <a:latin typeface="Open Sans Light"/>
                <a:ea typeface="Open Sans Light"/>
                <a:cs typeface="Open Sans Light"/>
                <a:sym typeface="Open Sans Light"/>
              </a:rPr>
              <a:t> to generate a </a:t>
            </a:r>
            <a:r>
              <a:rPr lang="en" sz="1200" b="1" i="0" u="none" strike="noStrike" cap="none">
                <a:solidFill>
                  <a:schemeClr val="lt1"/>
                </a:solidFill>
                <a:latin typeface="Open Sans"/>
                <a:ea typeface="Open Sans"/>
                <a:cs typeface="Open Sans"/>
                <a:sym typeface="Open Sans"/>
              </a:rPr>
              <a:t>user-product map</a:t>
            </a:r>
            <a:endParaRPr/>
          </a:p>
          <a:p>
            <a:pPr marL="457200" marR="0" lvl="0" indent="-311150" algn="l" rtl="0">
              <a:lnSpc>
                <a:spcPct val="150000"/>
              </a:lnSpc>
              <a:spcBef>
                <a:spcPts val="0"/>
              </a:spcBef>
              <a:spcAft>
                <a:spcPts val="0"/>
              </a:spcAft>
              <a:buClr>
                <a:schemeClr val="lt1"/>
              </a:buClr>
              <a:buSzPts val="1300"/>
              <a:buFont typeface="Open Sans Light"/>
              <a:buChar char="●"/>
            </a:pPr>
            <a:r>
              <a:rPr lang="en" sz="1200" b="0" i="0" u="none" strike="noStrike" cap="none">
                <a:solidFill>
                  <a:schemeClr val="lt1"/>
                </a:solidFill>
                <a:latin typeface="Open Sans Light"/>
                <a:ea typeface="Open Sans Light"/>
                <a:cs typeface="Open Sans Light"/>
                <a:sym typeface="Open Sans Light"/>
              </a:rPr>
              <a:t>Fed data from the csr_matrix into a </a:t>
            </a:r>
            <a:r>
              <a:rPr lang="en" sz="1200" b="1" i="0" u="none" strike="noStrike" cap="none">
                <a:solidFill>
                  <a:schemeClr val="lt1"/>
                </a:solidFill>
                <a:latin typeface="Open Sans"/>
                <a:ea typeface="Open Sans"/>
                <a:cs typeface="Open Sans"/>
                <a:sym typeface="Open Sans"/>
              </a:rPr>
              <a:t>KNN</a:t>
            </a:r>
            <a:r>
              <a:rPr lang="en" sz="1200" b="0" i="0" u="none" strike="noStrike" cap="none">
                <a:solidFill>
                  <a:schemeClr val="lt1"/>
                </a:solidFill>
                <a:latin typeface="Open Sans Light"/>
                <a:ea typeface="Open Sans Light"/>
                <a:cs typeface="Open Sans Light"/>
                <a:sym typeface="Open Sans Light"/>
              </a:rPr>
              <a:t> network which used </a:t>
            </a:r>
            <a:r>
              <a:rPr lang="en" sz="1200" b="1">
                <a:solidFill>
                  <a:schemeClr val="lt1"/>
                </a:solidFill>
                <a:latin typeface="Open Sans"/>
                <a:ea typeface="Open Sans"/>
                <a:cs typeface="Open Sans"/>
                <a:sym typeface="Open Sans"/>
              </a:rPr>
              <a:t>5</a:t>
            </a:r>
            <a:r>
              <a:rPr lang="en" sz="1200" b="0" i="0" u="none" strike="noStrike" cap="none">
                <a:solidFill>
                  <a:schemeClr val="lt1"/>
                </a:solidFill>
                <a:latin typeface="Open Sans Light"/>
                <a:ea typeface="Open Sans Light"/>
                <a:cs typeface="Open Sans Light"/>
                <a:sym typeface="Open Sans Light"/>
              </a:rPr>
              <a:t> neighbors and a </a:t>
            </a:r>
            <a:r>
              <a:rPr lang="en" sz="1200" b="1" i="0" u="none" strike="noStrike" cap="none">
                <a:solidFill>
                  <a:schemeClr val="lt1"/>
                </a:solidFill>
                <a:latin typeface="Open Sans"/>
                <a:ea typeface="Open Sans"/>
                <a:cs typeface="Open Sans"/>
                <a:sym typeface="Open Sans"/>
              </a:rPr>
              <a:t>cosine similarity metric</a:t>
            </a:r>
            <a:endParaRPr/>
          </a:p>
          <a:p>
            <a:pPr marL="457200" marR="0" lvl="0" indent="-311150" algn="l" rtl="0">
              <a:lnSpc>
                <a:spcPct val="150000"/>
              </a:lnSpc>
              <a:spcBef>
                <a:spcPts val="0"/>
              </a:spcBef>
              <a:spcAft>
                <a:spcPts val="0"/>
              </a:spcAft>
              <a:buClr>
                <a:schemeClr val="lt1"/>
              </a:buClr>
              <a:buSzPts val="1300"/>
              <a:buFont typeface="Open Sans Light"/>
              <a:buChar char="●"/>
            </a:pPr>
            <a:r>
              <a:rPr lang="en" sz="1200" b="0" i="0" u="none" strike="noStrike" cap="none">
                <a:solidFill>
                  <a:schemeClr val="lt1"/>
                </a:solidFill>
                <a:latin typeface="Open Sans Light"/>
                <a:ea typeface="Open Sans Light"/>
                <a:cs typeface="Open Sans Light"/>
                <a:sym typeface="Open Sans Light"/>
              </a:rPr>
              <a:t>The input for the model is a </a:t>
            </a:r>
            <a:r>
              <a:rPr lang="en" sz="1200" b="1">
                <a:solidFill>
                  <a:schemeClr val="lt1"/>
                </a:solidFill>
                <a:latin typeface="Open Sans"/>
                <a:ea typeface="Open Sans"/>
                <a:cs typeface="Open Sans"/>
                <a:sym typeface="Open Sans"/>
              </a:rPr>
              <a:t>StockCode</a:t>
            </a:r>
            <a:endParaRPr sz="1200" b="1" i="0" u="none" strike="noStrike" cap="none">
              <a:solidFill>
                <a:schemeClr val="lt1"/>
              </a:solidFill>
              <a:latin typeface="Open Sans"/>
              <a:ea typeface="Open Sans"/>
              <a:cs typeface="Open Sans"/>
              <a:sym typeface="Open Sans"/>
            </a:endParaRPr>
          </a:p>
          <a:p>
            <a:pPr marL="457200" marR="0" lvl="0" indent="-311150" algn="l" rtl="0">
              <a:lnSpc>
                <a:spcPct val="150000"/>
              </a:lnSpc>
              <a:spcBef>
                <a:spcPts val="0"/>
              </a:spcBef>
              <a:spcAft>
                <a:spcPts val="0"/>
              </a:spcAft>
              <a:buClr>
                <a:schemeClr val="lt1"/>
              </a:buClr>
              <a:buSzPts val="1300"/>
              <a:buFont typeface="Open Sans Light"/>
              <a:buChar char="●"/>
            </a:pPr>
            <a:r>
              <a:rPr lang="en" sz="1200" b="0" i="0" u="none" strike="noStrike" cap="none">
                <a:solidFill>
                  <a:schemeClr val="lt1"/>
                </a:solidFill>
                <a:latin typeface="Open Sans Light"/>
                <a:ea typeface="Open Sans Light"/>
                <a:cs typeface="Open Sans Light"/>
                <a:sym typeface="Open Sans Light"/>
              </a:rPr>
              <a:t>The output is (Description) product names that are similar to the input </a:t>
            </a:r>
            <a:r>
              <a:rPr lang="en" sz="1200">
                <a:solidFill>
                  <a:schemeClr val="lt1"/>
                </a:solidFill>
                <a:latin typeface="Open Sans Light"/>
                <a:ea typeface="Open Sans Light"/>
                <a:cs typeface="Open Sans Light"/>
                <a:sym typeface="Open Sans Light"/>
              </a:rPr>
              <a:t>stock code</a:t>
            </a:r>
            <a:r>
              <a:rPr lang="en" sz="1200" b="0" i="0" u="none" strike="noStrike" cap="none">
                <a:solidFill>
                  <a:schemeClr val="lt1"/>
                </a:solidFill>
                <a:latin typeface="Open Sans Light"/>
                <a:ea typeface="Open Sans Light"/>
                <a:cs typeface="Open Sans Light"/>
                <a:sym typeface="Open Sans Light"/>
              </a:rPr>
              <a:t> determined by the ML algorithm</a:t>
            </a:r>
            <a:endParaRPr/>
          </a:p>
        </p:txBody>
      </p:sp>
      <p:sp>
        <p:nvSpPr>
          <p:cNvPr id="913" name="Google Shape;913;p20"/>
          <p:cNvSpPr txBox="1">
            <a:spLocks noGrp="1"/>
          </p:cNvSpPr>
          <p:nvPr>
            <p:ph type="title"/>
          </p:nvPr>
        </p:nvSpPr>
        <p:spPr>
          <a:xfrm>
            <a:off x="472950" y="574924"/>
            <a:ext cx="4099050" cy="50747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2000" b="0" i="0" u="none" strike="noStrike" cap="none">
                <a:solidFill>
                  <a:schemeClr val="dk2"/>
                </a:solidFill>
                <a:latin typeface="Open Sans ExtraBold"/>
                <a:ea typeface="Open Sans ExtraBold"/>
                <a:cs typeface="Open Sans ExtraBold"/>
                <a:sym typeface="Open Sans ExtraBold"/>
              </a:rPr>
              <a:t>Product Recommendation System</a:t>
            </a:r>
            <a:br>
              <a:rPr lang="en" sz="2000" b="0" i="0" u="none" strike="noStrike" cap="none">
                <a:solidFill>
                  <a:schemeClr val="dk2"/>
                </a:solidFill>
                <a:latin typeface="Open Sans ExtraBold"/>
                <a:ea typeface="Open Sans ExtraBold"/>
                <a:cs typeface="Open Sans ExtraBold"/>
                <a:sym typeface="Open Sans ExtraBold"/>
              </a:rPr>
            </a:br>
            <a:endParaRPr sz="2000"/>
          </a:p>
        </p:txBody>
      </p:sp>
      <p:sp>
        <p:nvSpPr>
          <p:cNvPr id="914" name="Google Shape;914;p20"/>
          <p:cNvSpPr txBox="1">
            <a:spLocks noGrp="1"/>
          </p:cNvSpPr>
          <p:nvPr>
            <p:ph type="subTitle" idx="2"/>
          </p:nvPr>
        </p:nvSpPr>
        <p:spPr>
          <a:xfrm>
            <a:off x="5170569" y="2503651"/>
            <a:ext cx="3407314" cy="222849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200"/>
              <a:t>Since you bought a WHITE HANGING HEART T-LIGHT HOLDER, here are some similar options:</a:t>
            </a:r>
            <a:endParaRPr/>
          </a:p>
          <a:p>
            <a:pPr marL="0" lvl="0" indent="0" algn="ctr" rtl="0">
              <a:lnSpc>
                <a:spcPct val="100000"/>
              </a:lnSpc>
              <a:spcBef>
                <a:spcPts val="0"/>
              </a:spcBef>
              <a:spcAft>
                <a:spcPts val="0"/>
              </a:spcAft>
              <a:buSzPts val="1600"/>
              <a:buNone/>
            </a:pPr>
            <a:endParaRPr sz="1200"/>
          </a:p>
          <a:p>
            <a:pPr marL="0" lvl="0" indent="0" algn="ctr" rtl="0">
              <a:lnSpc>
                <a:spcPct val="100000"/>
              </a:lnSpc>
              <a:spcBef>
                <a:spcPts val="0"/>
              </a:spcBef>
              <a:spcAft>
                <a:spcPts val="0"/>
              </a:spcAft>
              <a:buSzPts val="1600"/>
              <a:buNone/>
            </a:pPr>
            <a:r>
              <a:rPr lang="en" sz="1200"/>
              <a:t>RED HANGING HEART T-LIGHT HOLDER</a:t>
            </a:r>
            <a:endParaRPr/>
          </a:p>
          <a:p>
            <a:pPr marL="0" lvl="0" indent="0" algn="ctr" rtl="0">
              <a:lnSpc>
                <a:spcPct val="100000"/>
              </a:lnSpc>
              <a:spcBef>
                <a:spcPts val="0"/>
              </a:spcBef>
              <a:spcAft>
                <a:spcPts val="0"/>
              </a:spcAft>
              <a:buSzPts val="1600"/>
              <a:buNone/>
            </a:pPr>
            <a:r>
              <a:rPr lang="en" sz="1200"/>
              <a:t>CANDLEHOLDER PINK HANGING HEART</a:t>
            </a:r>
            <a:endParaRPr/>
          </a:p>
          <a:p>
            <a:pPr marL="0" lvl="0" indent="0" algn="ctr" rtl="0">
              <a:lnSpc>
                <a:spcPct val="100000"/>
              </a:lnSpc>
              <a:spcBef>
                <a:spcPts val="0"/>
              </a:spcBef>
              <a:spcAft>
                <a:spcPts val="0"/>
              </a:spcAft>
              <a:buSzPts val="1600"/>
              <a:buNone/>
            </a:pPr>
            <a:r>
              <a:rPr lang="en" sz="1200"/>
              <a:t>NATURAL SLATE HEART CHALKBOARD </a:t>
            </a:r>
            <a:endParaRPr/>
          </a:p>
          <a:p>
            <a:pPr marL="0" lvl="0" indent="0" algn="ctr" rtl="0">
              <a:lnSpc>
                <a:spcPct val="100000"/>
              </a:lnSpc>
              <a:spcBef>
                <a:spcPts val="0"/>
              </a:spcBef>
              <a:spcAft>
                <a:spcPts val="0"/>
              </a:spcAft>
              <a:buSzPts val="1600"/>
              <a:buNone/>
            </a:pPr>
            <a:r>
              <a:rPr lang="en" sz="1200"/>
              <a:t>HEART OF WICKER SMALL</a:t>
            </a:r>
            <a:endParaRPr/>
          </a:p>
        </p:txBody>
      </p:sp>
      <p:sp>
        <p:nvSpPr>
          <p:cNvPr id="915" name="Google Shape;915;p20"/>
          <p:cNvSpPr txBox="1">
            <a:spLocks noGrp="1"/>
          </p:cNvSpPr>
          <p:nvPr>
            <p:ph type="title" idx="3"/>
          </p:nvPr>
        </p:nvSpPr>
        <p:spPr>
          <a:xfrm>
            <a:off x="5073458" y="4249024"/>
            <a:ext cx="3601538" cy="35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1800"/>
              <a:t>WHITE HANGING HEART T-LIGHT HOLDER</a:t>
            </a:r>
            <a:endParaRPr sz="1800"/>
          </a:p>
        </p:txBody>
      </p:sp>
      <p:pic>
        <p:nvPicPr>
          <p:cNvPr id="916" name="Google Shape;916;p20"/>
          <p:cNvPicPr preferRelativeResize="0"/>
          <p:nvPr/>
        </p:nvPicPr>
        <p:blipFill rotWithShape="1">
          <a:blip r:embed="rId3">
            <a:alphaModFix/>
          </a:blip>
          <a:srcRect l="5890" t="11309" r="7081" b="6734"/>
          <a:stretch/>
        </p:blipFill>
        <p:spPr>
          <a:xfrm>
            <a:off x="5495139" y="-128518"/>
            <a:ext cx="2758174" cy="2503651"/>
          </a:xfrm>
          <a:prstGeom prst="rect">
            <a:avLst/>
          </a:prstGeom>
          <a:noFill/>
          <a:ln>
            <a:noFill/>
          </a:ln>
        </p:spPr>
      </p:pic>
      <p:pic>
        <p:nvPicPr>
          <p:cNvPr id="917" name="Google Shape;917;p20"/>
          <p:cNvPicPr preferRelativeResize="0"/>
          <p:nvPr/>
        </p:nvPicPr>
        <p:blipFill rotWithShape="1">
          <a:blip r:embed="rId4">
            <a:alphaModFix/>
          </a:blip>
          <a:srcRect t="27715" b="11290"/>
          <a:stretch/>
        </p:blipFill>
        <p:spPr>
          <a:xfrm>
            <a:off x="502871" y="3357130"/>
            <a:ext cx="3051200" cy="1861050"/>
          </a:xfrm>
          <a:prstGeom prst="rect">
            <a:avLst/>
          </a:prstGeom>
          <a:noFill/>
          <a:ln>
            <a:noFill/>
          </a:ln>
        </p:spPr>
      </p:pic>
      <p:pic>
        <p:nvPicPr>
          <p:cNvPr id="918" name="Google Shape;918;p20"/>
          <p:cNvPicPr preferRelativeResize="0"/>
          <p:nvPr/>
        </p:nvPicPr>
        <p:blipFill rotWithShape="1">
          <a:blip r:embed="rId5">
            <a:alphaModFix/>
          </a:blip>
          <a:srcRect l="42778" t="6693" r="44094" b="81709"/>
          <a:stretch/>
        </p:blipFill>
        <p:spPr>
          <a:xfrm rot="10800000" flipH="1">
            <a:off x="5279" y="4249024"/>
            <a:ext cx="574401" cy="507474"/>
          </a:xfrm>
          <a:prstGeom prst="rect">
            <a:avLst/>
          </a:prstGeom>
          <a:noFill/>
          <a:ln>
            <a:noFill/>
          </a:ln>
        </p:spPr>
      </p:pic>
      <p:pic>
        <p:nvPicPr>
          <p:cNvPr id="919" name="Google Shape;919;p20"/>
          <p:cNvPicPr preferRelativeResize="0"/>
          <p:nvPr/>
        </p:nvPicPr>
        <p:blipFill rotWithShape="1">
          <a:blip r:embed="rId5">
            <a:alphaModFix/>
          </a:blip>
          <a:srcRect l="50633" t="9751" r="43729" b="81493"/>
          <a:stretch/>
        </p:blipFill>
        <p:spPr>
          <a:xfrm rot="10800000" flipH="1">
            <a:off x="1998550" y="4732142"/>
            <a:ext cx="254775" cy="395850"/>
          </a:xfrm>
          <a:prstGeom prst="rect">
            <a:avLst/>
          </a:prstGeom>
          <a:noFill/>
          <a:ln>
            <a:noFill/>
          </a:ln>
        </p:spPr>
      </p:pic>
      <p:pic>
        <p:nvPicPr>
          <p:cNvPr id="920" name="Google Shape;920;p20"/>
          <p:cNvPicPr preferRelativeResize="0"/>
          <p:nvPr/>
        </p:nvPicPr>
        <p:blipFill rotWithShape="1">
          <a:blip r:embed="rId5">
            <a:alphaModFix/>
          </a:blip>
          <a:srcRect l="46960" t="6693" r="44093" b="81709"/>
          <a:stretch/>
        </p:blipFill>
        <p:spPr>
          <a:xfrm rot="10800000" flipH="1">
            <a:off x="3704621" y="3936601"/>
            <a:ext cx="391449" cy="507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5"/>
          <p:cNvSpPr txBox="1">
            <a:spLocks noGrp="1"/>
          </p:cNvSpPr>
          <p:nvPr>
            <p:ph type="ctrTitle"/>
          </p:nvPr>
        </p:nvSpPr>
        <p:spPr>
          <a:xfrm>
            <a:off x="1259673" y="153421"/>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Customer Clustering</a:t>
            </a:r>
            <a:endParaRPr/>
          </a:p>
        </p:txBody>
      </p:sp>
      <p:sp>
        <p:nvSpPr>
          <p:cNvPr id="926" name="Google Shape;926;p5"/>
          <p:cNvSpPr txBox="1">
            <a:spLocks noGrp="1"/>
          </p:cNvSpPr>
          <p:nvPr>
            <p:ph type="subTitle" idx="4294967295"/>
          </p:nvPr>
        </p:nvSpPr>
        <p:spPr>
          <a:xfrm>
            <a:off x="7296005" y="3373099"/>
            <a:ext cx="1073400" cy="331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2"/>
              </a:buClr>
              <a:buSzPts val="1800"/>
              <a:buFont typeface="Anaheim"/>
              <a:buNone/>
            </a:pPr>
            <a:r>
              <a:rPr lang="en" sz="1400" b="0" i="0" u="none" strike="noStrike" cap="none">
                <a:solidFill>
                  <a:schemeClr val="accent2"/>
                </a:solidFill>
                <a:latin typeface="Anaheim"/>
                <a:ea typeface="Anaheim"/>
                <a:cs typeface="Anaheim"/>
                <a:sym typeface="Anaheim"/>
              </a:rPr>
              <a:t>Designers</a:t>
            </a:r>
            <a:endParaRPr sz="1400" b="0" i="0" u="none" strike="noStrike" cap="none">
              <a:solidFill>
                <a:schemeClr val="accent2"/>
              </a:solidFill>
              <a:latin typeface="Anaheim"/>
              <a:ea typeface="Anaheim"/>
              <a:cs typeface="Anaheim"/>
              <a:sym typeface="Anaheim"/>
            </a:endParaRPr>
          </a:p>
        </p:txBody>
      </p:sp>
      <p:sp>
        <p:nvSpPr>
          <p:cNvPr id="927" name="Google Shape;927;p5"/>
          <p:cNvSpPr txBox="1">
            <a:spLocks noGrp="1"/>
          </p:cNvSpPr>
          <p:nvPr>
            <p:ph type="title" idx="4294967295"/>
          </p:nvPr>
        </p:nvSpPr>
        <p:spPr>
          <a:xfrm>
            <a:off x="7294505" y="2995036"/>
            <a:ext cx="1076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solidFill>
                  <a:schemeClr val="accent2"/>
                </a:solidFill>
              </a:rPr>
              <a:t>50%</a:t>
            </a:r>
            <a:endParaRPr sz="2400">
              <a:solidFill>
                <a:schemeClr val="accent2"/>
              </a:solidFill>
            </a:endParaRPr>
          </a:p>
        </p:txBody>
      </p:sp>
      <p:sp>
        <p:nvSpPr>
          <p:cNvPr id="928" name="Google Shape;928;p5"/>
          <p:cNvSpPr txBox="1">
            <a:spLocks noGrp="1"/>
          </p:cNvSpPr>
          <p:nvPr>
            <p:ph type="subTitle" idx="4294967295"/>
          </p:nvPr>
        </p:nvSpPr>
        <p:spPr>
          <a:xfrm>
            <a:off x="7296005" y="2052122"/>
            <a:ext cx="1073400" cy="3780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2"/>
              </a:buClr>
              <a:buSzPts val="1800"/>
              <a:buFont typeface="Anaheim"/>
              <a:buNone/>
            </a:pPr>
            <a:r>
              <a:rPr lang="en" sz="1400" b="0" i="0" u="none" strike="noStrike" cap="none">
                <a:solidFill>
                  <a:schemeClr val="accent2"/>
                </a:solidFill>
                <a:latin typeface="Anaheim"/>
                <a:ea typeface="Anaheim"/>
                <a:cs typeface="Anaheim"/>
                <a:sym typeface="Anaheim"/>
              </a:rPr>
              <a:t>Software</a:t>
            </a:r>
            <a:endParaRPr sz="1400" b="0" i="0" u="none" strike="noStrike" cap="none">
              <a:solidFill>
                <a:schemeClr val="accent2"/>
              </a:solidFill>
              <a:latin typeface="Anaheim"/>
              <a:ea typeface="Anaheim"/>
              <a:cs typeface="Anaheim"/>
              <a:sym typeface="Anaheim"/>
            </a:endParaRPr>
          </a:p>
        </p:txBody>
      </p:sp>
      <p:sp>
        <p:nvSpPr>
          <p:cNvPr id="929" name="Google Shape;929;p5"/>
          <p:cNvSpPr txBox="1">
            <a:spLocks noGrp="1"/>
          </p:cNvSpPr>
          <p:nvPr>
            <p:ph type="title" idx="4294967295"/>
          </p:nvPr>
        </p:nvSpPr>
        <p:spPr>
          <a:xfrm>
            <a:off x="7294505" y="1674124"/>
            <a:ext cx="1076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400">
                <a:solidFill>
                  <a:schemeClr val="accent2"/>
                </a:solidFill>
              </a:rPr>
              <a:t>35%</a:t>
            </a:r>
            <a:endParaRPr sz="2400">
              <a:solidFill>
                <a:schemeClr val="accent2"/>
              </a:solidFill>
            </a:endParaRPr>
          </a:p>
        </p:txBody>
      </p:sp>
      <p:pic>
        <p:nvPicPr>
          <p:cNvPr id="930" name="Google Shape;930;p5"/>
          <p:cNvPicPr preferRelativeResize="0"/>
          <p:nvPr/>
        </p:nvPicPr>
        <p:blipFill rotWithShape="1">
          <a:blip r:embed="rId3">
            <a:alphaModFix/>
          </a:blip>
          <a:srcRect/>
          <a:stretch/>
        </p:blipFill>
        <p:spPr>
          <a:xfrm>
            <a:off x="1547625" y="791475"/>
            <a:ext cx="5746875" cy="4199625"/>
          </a:xfrm>
          <a:prstGeom prst="rect">
            <a:avLst/>
          </a:prstGeom>
          <a:noFill/>
          <a:ln>
            <a:noFill/>
          </a:ln>
        </p:spPr>
      </p:pic>
      <p:sp>
        <p:nvSpPr>
          <p:cNvPr id="931" name="Google Shape;931;p5"/>
          <p:cNvSpPr txBox="1"/>
          <p:nvPr/>
        </p:nvSpPr>
        <p:spPr>
          <a:xfrm>
            <a:off x="604957" y="1277245"/>
            <a:ext cx="707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Knn=3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6"/>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937" name="Google Shape;937;p136"/>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CONCLUSION</a:t>
            </a:r>
            <a:endParaRPr>
              <a:solidFill>
                <a:schemeClr val="dk2"/>
              </a:solidFill>
            </a:endParaRPr>
          </a:p>
        </p:txBody>
      </p:sp>
      <p:sp>
        <p:nvSpPr>
          <p:cNvPr id="938" name="Google Shape;938;p136"/>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939" name="Google Shape;939;p136"/>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940" name="Google Shape;940;p136"/>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941" name="Google Shape;941;p136"/>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942" name="Google Shape;942;p136"/>
          <p:cNvGrpSpPr/>
          <p:nvPr/>
        </p:nvGrpSpPr>
        <p:grpSpPr>
          <a:xfrm>
            <a:off x="874924" y="1126823"/>
            <a:ext cx="7394302" cy="64500"/>
            <a:chOff x="912012" y="1127925"/>
            <a:chExt cx="7329800" cy="64500"/>
          </a:xfrm>
        </p:grpSpPr>
        <p:sp>
          <p:nvSpPr>
            <p:cNvPr id="943" name="Google Shape;943;p136"/>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44" name="Google Shape;944;p136"/>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945" name="Google Shape;945;p136"/>
          <p:cNvGrpSpPr/>
          <p:nvPr/>
        </p:nvGrpSpPr>
        <p:grpSpPr>
          <a:xfrm>
            <a:off x="874924" y="1833368"/>
            <a:ext cx="7394302" cy="64500"/>
            <a:chOff x="912012" y="1127925"/>
            <a:chExt cx="7329800" cy="64500"/>
          </a:xfrm>
        </p:grpSpPr>
        <p:sp>
          <p:nvSpPr>
            <p:cNvPr id="946" name="Google Shape;946;p136"/>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47" name="Google Shape;947;p136"/>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948" name="Google Shape;948;p136"/>
          <p:cNvGrpSpPr/>
          <p:nvPr/>
        </p:nvGrpSpPr>
        <p:grpSpPr>
          <a:xfrm>
            <a:off x="874924" y="2543513"/>
            <a:ext cx="7394302" cy="64500"/>
            <a:chOff x="912012" y="1127925"/>
            <a:chExt cx="7329800" cy="64500"/>
          </a:xfrm>
        </p:grpSpPr>
        <p:sp>
          <p:nvSpPr>
            <p:cNvPr id="949" name="Google Shape;949;p136"/>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50" name="Google Shape;950;p136"/>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951" name="Google Shape;951;p136"/>
          <p:cNvGrpSpPr/>
          <p:nvPr/>
        </p:nvGrpSpPr>
        <p:grpSpPr>
          <a:xfrm>
            <a:off x="874924" y="3253657"/>
            <a:ext cx="7394302" cy="64500"/>
            <a:chOff x="912012" y="1127925"/>
            <a:chExt cx="7329800" cy="64500"/>
          </a:xfrm>
        </p:grpSpPr>
        <p:sp>
          <p:nvSpPr>
            <p:cNvPr id="952" name="Google Shape;952;p136"/>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53" name="Google Shape;953;p136"/>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954" name="Google Shape;954;p136"/>
          <p:cNvGrpSpPr/>
          <p:nvPr/>
        </p:nvGrpSpPr>
        <p:grpSpPr>
          <a:xfrm>
            <a:off x="874924" y="3960203"/>
            <a:ext cx="7394302" cy="64500"/>
            <a:chOff x="912012" y="1127925"/>
            <a:chExt cx="7329800" cy="64500"/>
          </a:xfrm>
        </p:grpSpPr>
        <p:sp>
          <p:nvSpPr>
            <p:cNvPr id="955" name="Google Shape;955;p136"/>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56" name="Google Shape;956;p136"/>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957" name="Google Shape;957;p136"/>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8" name="Google Shape;958;p136"/>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9" name="Google Shape;959;p136"/>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0" name="Google Shape;960;p136"/>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1" name="Google Shape;961;p136"/>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2" name="Google Shape;962;p136"/>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3" name="Google Shape;963;p136"/>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964" name="Google Shape;964;p136"/>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965" name="Google Shape;965;p136"/>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966" name="Google Shape;966;p136"/>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967" name="Google Shape;967;p136"/>
          <p:cNvSpPr txBox="1">
            <a:spLocks noGrp="1"/>
          </p:cNvSpPr>
          <p:nvPr>
            <p:ph type="title" idx="19"/>
          </p:nvPr>
        </p:nvSpPr>
        <p:spPr>
          <a:xfrm>
            <a:off x="874774" y="4120725"/>
            <a:ext cx="448500" cy="45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solidFill>
                  <a:schemeClr val="dk2"/>
                </a:solidFill>
              </a:rPr>
              <a:t>06</a:t>
            </a:r>
            <a:endParaRPr>
              <a:solidFill>
                <a:schemeClr val="dk2"/>
              </a:solidFill>
            </a:endParaRPr>
          </a:p>
        </p:txBody>
      </p:sp>
      <p:sp>
        <p:nvSpPr>
          <p:cNvPr id="968" name="Google Shape;968;p136"/>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969" name="Google Shape;969;p136"/>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970" name="Google Shape;970;p136"/>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971" name="Google Shape;971;p136"/>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26"/>
          <p:cNvSpPr txBox="1"/>
          <p:nvPr/>
        </p:nvSpPr>
        <p:spPr>
          <a:xfrm>
            <a:off x="754625" y="2401009"/>
            <a:ext cx="2377450"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i="0" u="none" strike="noStrike" cap="none">
                <a:solidFill>
                  <a:schemeClr val="accent4"/>
                </a:solidFill>
                <a:latin typeface="Open Sans"/>
                <a:ea typeface="Open Sans"/>
                <a:cs typeface="Open Sans"/>
                <a:sym typeface="Open Sans"/>
              </a:rPr>
              <a:t>Increase</a:t>
            </a:r>
            <a:r>
              <a:rPr lang="en" sz="1800" b="1" i="0" u="none" strike="noStrike" cap="none">
                <a:solidFill>
                  <a:schemeClr val="accent4"/>
                </a:solidFill>
                <a:latin typeface="Open Sans"/>
                <a:ea typeface="Open Sans"/>
                <a:cs typeface="Open Sans"/>
                <a:sym typeface="Open Sans"/>
              </a:rPr>
              <a:t> </a:t>
            </a:r>
            <a:r>
              <a:rPr lang="en" sz="2000" b="1" i="0" u="none" strike="noStrike" cap="none">
                <a:solidFill>
                  <a:schemeClr val="accent4"/>
                </a:solidFill>
                <a:latin typeface="Open Sans"/>
                <a:ea typeface="Open Sans"/>
                <a:cs typeface="Open Sans"/>
                <a:sym typeface="Open Sans"/>
              </a:rPr>
              <a:t>profit</a:t>
            </a:r>
            <a:endParaRPr/>
          </a:p>
        </p:txBody>
      </p:sp>
      <p:sp>
        <p:nvSpPr>
          <p:cNvPr id="977" name="Google Shape;977;p26"/>
          <p:cNvSpPr txBox="1"/>
          <p:nvPr/>
        </p:nvSpPr>
        <p:spPr>
          <a:xfrm>
            <a:off x="979931" y="2661433"/>
            <a:ext cx="1884600" cy="76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400" b="0" i="0" u="none" strike="noStrike" cap="none">
                <a:solidFill>
                  <a:schemeClr val="lt1"/>
                </a:solidFill>
                <a:latin typeface="Open Sans Light"/>
                <a:ea typeface="Open Sans Light"/>
                <a:cs typeface="Open Sans Light"/>
                <a:sym typeface="Open Sans Light"/>
              </a:rPr>
              <a:t>Increase sales by recommending                   the </a:t>
            </a:r>
            <a:r>
              <a:rPr lang="en" sz="1400" b="1" i="0" u="none" strike="noStrike" cap="none">
                <a:solidFill>
                  <a:schemeClr val="lt1"/>
                </a:solidFill>
                <a:latin typeface="Open Sans"/>
                <a:ea typeface="Open Sans"/>
                <a:cs typeface="Open Sans"/>
                <a:sym typeface="Open Sans"/>
              </a:rPr>
              <a:t>right product</a:t>
            </a:r>
            <a:r>
              <a:rPr lang="en" sz="1400" b="0" i="0" u="none" strike="noStrike" cap="none">
                <a:solidFill>
                  <a:schemeClr val="lt1"/>
                </a:solidFill>
                <a:latin typeface="Open Sans Light"/>
                <a:ea typeface="Open Sans Light"/>
                <a:cs typeface="Open Sans Light"/>
                <a:sym typeface="Open Sans Light"/>
              </a:rPr>
              <a:t> for the </a:t>
            </a:r>
            <a:r>
              <a:rPr lang="en" sz="1400" b="1" i="0" u="none" strike="noStrike" cap="none">
                <a:solidFill>
                  <a:schemeClr val="lt1"/>
                </a:solidFill>
                <a:latin typeface="Open Sans"/>
                <a:ea typeface="Open Sans"/>
                <a:cs typeface="Open Sans"/>
                <a:sym typeface="Open Sans"/>
              </a:rPr>
              <a:t>right person</a:t>
            </a:r>
            <a:r>
              <a:rPr lang="en" sz="1400" b="0" i="0" u="none" strike="noStrike" cap="none">
                <a:solidFill>
                  <a:schemeClr val="lt1"/>
                </a:solidFill>
                <a:latin typeface="Open Sans Light"/>
                <a:ea typeface="Open Sans Light"/>
                <a:cs typeface="Open Sans Light"/>
                <a:sym typeface="Open Sans Light"/>
              </a:rPr>
              <a:t> at the </a:t>
            </a:r>
            <a:r>
              <a:rPr lang="en" sz="1400" b="1" i="0" u="none" strike="noStrike" cap="none">
                <a:solidFill>
                  <a:schemeClr val="lt1"/>
                </a:solidFill>
                <a:latin typeface="Open Sans"/>
                <a:ea typeface="Open Sans"/>
                <a:cs typeface="Open Sans"/>
                <a:sym typeface="Open Sans"/>
              </a:rPr>
              <a:t>right time</a:t>
            </a:r>
            <a:endParaRPr sz="1400" b="1" i="0" u="none" strike="noStrike" cap="none">
              <a:solidFill>
                <a:schemeClr val="dk2"/>
              </a:solidFill>
              <a:latin typeface="Open Sans"/>
              <a:ea typeface="Open Sans"/>
              <a:cs typeface="Open Sans"/>
              <a:sym typeface="Open Sans"/>
            </a:endParaRPr>
          </a:p>
        </p:txBody>
      </p:sp>
      <p:sp>
        <p:nvSpPr>
          <p:cNvPr id="978" name="Google Shape;978;p26"/>
          <p:cNvSpPr txBox="1"/>
          <p:nvPr/>
        </p:nvSpPr>
        <p:spPr>
          <a:xfrm>
            <a:off x="6549175" y="3438701"/>
            <a:ext cx="1655100"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1600"/>
              </a:spcBef>
              <a:spcAft>
                <a:spcPts val="1600"/>
              </a:spcAft>
              <a:buNone/>
            </a:pPr>
            <a:r>
              <a:rPr lang="en" sz="2000" b="1" i="0" u="none" strike="noStrike" cap="none">
                <a:solidFill>
                  <a:schemeClr val="accent4"/>
                </a:solidFill>
                <a:latin typeface="Open Sans"/>
                <a:ea typeface="Open Sans"/>
                <a:cs typeface="Open Sans"/>
                <a:sym typeface="Open Sans"/>
              </a:rPr>
              <a:t>Save Cost</a:t>
            </a:r>
            <a:endParaRPr/>
          </a:p>
        </p:txBody>
      </p:sp>
      <p:sp>
        <p:nvSpPr>
          <p:cNvPr id="979" name="Google Shape;979;p26"/>
          <p:cNvSpPr txBox="1"/>
          <p:nvPr/>
        </p:nvSpPr>
        <p:spPr>
          <a:xfrm>
            <a:off x="6502314" y="3759581"/>
            <a:ext cx="1884600" cy="76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pen Sans Light"/>
                <a:ea typeface="Open Sans Light"/>
                <a:cs typeface="Open Sans Light"/>
                <a:sym typeface="Open Sans Light"/>
              </a:rPr>
              <a:t>Save </a:t>
            </a:r>
            <a:r>
              <a:rPr lang="en" sz="1400" b="1" i="0" u="none" strike="noStrike" cap="none">
                <a:solidFill>
                  <a:schemeClr val="lt1"/>
                </a:solidFill>
                <a:latin typeface="Open Sans"/>
                <a:ea typeface="Open Sans"/>
                <a:cs typeface="Open Sans"/>
                <a:sym typeface="Open Sans"/>
              </a:rPr>
              <a:t>marketing</a:t>
            </a:r>
            <a:r>
              <a:rPr lang="en" sz="1400" b="0" i="0" u="none" strike="noStrike" cap="none">
                <a:solidFill>
                  <a:schemeClr val="lt1"/>
                </a:solidFill>
                <a:latin typeface="Open Sans Light"/>
                <a:ea typeface="Open Sans Light"/>
                <a:cs typeface="Open Sans Light"/>
                <a:sym typeface="Open Sans Light"/>
              </a:rPr>
              <a:t> costs</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Open Sans Light"/>
                <a:ea typeface="Open Sans Light"/>
                <a:cs typeface="Open Sans Light"/>
                <a:sym typeface="Open Sans Light"/>
              </a:rPr>
              <a:t>Improve </a:t>
            </a:r>
            <a:r>
              <a:rPr lang="en" sz="1400" b="1" i="0" u="none" strike="noStrike" cap="none">
                <a:solidFill>
                  <a:schemeClr val="lt1"/>
                </a:solidFill>
                <a:latin typeface="Open Sans"/>
                <a:ea typeface="Open Sans"/>
                <a:cs typeface="Open Sans"/>
                <a:sym typeface="Open Sans"/>
              </a:rPr>
              <a:t>internal</a:t>
            </a:r>
            <a:r>
              <a:rPr lang="en" sz="1400" b="0" i="0" u="none" strike="noStrike" cap="none">
                <a:solidFill>
                  <a:schemeClr val="lt1"/>
                </a:solidFill>
                <a:latin typeface="Open Sans Light"/>
                <a:ea typeface="Open Sans Light"/>
                <a:cs typeface="Open Sans Light"/>
                <a:sym typeface="Open Sans Light"/>
              </a:rPr>
              <a:t> </a:t>
            </a:r>
            <a:r>
              <a:rPr lang="en" sz="1400" b="1" i="0" u="none" strike="noStrike" cap="none">
                <a:solidFill>
                  <a:schemeClr val="lt1"/>
                </a:solidFill>
                <a:latin typeface="Open Sans"/>
                <a:ea typeface="Open Sans"/>
                <a:cs typeface="Open Sans"/>
                <a:sym typeface="Open Sans"/>
              </a:rPr>
              <a:t>logistics </a:t>
            </a:r>
            <a:endParaRPr/>
          </a:p>
        </p:txBody>
      </p:sp>
      <p:sp>
        <p:nvSpPr>
          <p:cNvPr id="980" name="Google Shape;980;p26"/>
          <p:cNvSpPr txBox="1"/>
          <p:nvPr/>
        </p:nvSpPr>
        <p:spPr>
          <a:xfrm>
            <a:off x="5757333" y="1418800"/>
            <a:ext cx="3148042" cy="3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000" b="1" i="0" u="none" strike="noStrike" cap="none">
                <a:solidFill>
                  <a:schemeClr val="accent4"/>
                </a:solidFill>
                <a:latin typeface="Open Sans"/>
                <a:ea typeface="Open Sans"/>
                <a:cs typeface="Open Sans"/>
                <a:sym typeface="Open Sans"/>
              </a:rPr>
              <a:t>Increase satisfaction</a:t>
            </a:r>
            <a:endParaRPr/>
          </a:p>
        </p:txBody>
      </p:sp>
      <p:sp>
        <p:nvSpPr>
          <p:cNvPr id="981" name="Google Shape;981;p26"/>
          <p:cNvSpPr txBox="1"/>
          <p:nvPr/>
        </p:nvSpPr>
        <p:spPr>
          <a:xfrm>
            <a:off x="6168026" y="1694647"/>
            <a:ext cx="2195499" cy="6369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lt1"/>
              </a:buClr>
              <a:buSzPts val="1400"/>
              <a:buFont typeface="Arial"/>
              <a:buNone/>
            </a:pPr>
            <a:r>
              <a:rPr lang="en" sz="1400" b="0" i="0" u="none" strike="noStrike" cap="none">
                <a:solidFill>
                  <a:schemeClr val="lt1"/>
                </a:solidFill>
                <a:latin typeface="Open Sans Light"/>
                <a:ea typeface="Open Sans Light"/>
                <a:cs typeface="Open Sans Light"/>
                <a:sym typeface="Open Sans Light"/>
              </a:rPr>
              <a:t>Increase </a:t>
            </a:r>
            <a:r>
              <a:rPr lang="en" sz="1400" b="1" i="0" u="none" strike="noStrike" cap="none">
                <a:solidFill>
                  <a:schemeClr val="lt1"/>
                </a:solidFill>
                <a:latin typeface="Open Sans"/>
                <a:ea typeface="Open Sans"/>
                <a:cs typeface="Open Sans"/>
                <a:sym typeface="Open Sans"/>
              </a:rPr>
              <a:t>user satisfaction</a:t>
            </a:r>
            <a:r>
              <a:rPr lang="en" sz="1400" b="0" i="0" u="none" strike="noStrike" cap="none">
                <a:solidFill>
                  <a:schemeClr val="lt1"/>
                </a:solidFill>
                <a:latin typeface="Open Sans Light"/>
                <a:ea typeface="Open Sans Light"/>
                <a:cs typeface="Open Sans Light"/>
                <a:sym typeface="Open Sans Light"/>
              </a:rPr>
              <a:t> by observing their behavior based on the transaction and define pattern</a:t>
            </a:r>
            <a:endParaRPr/>
          </a:p>
        </p:txBody>
      </p:sp>
      <p:sp>
        <p:nvSpPr>
          <p:cNvPr id="982" name="Google Shape;982;p26"/>
          <p:cNvSpPr/>
          <p:nvPr/>
        </p:nvSpPr>
        <p:spPr>
          <a:xfrm>
            <a:off x="3707549" y="3088811"/>
            <a:ext cx="636900" cy="63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latin typeface="Arial"/>
              <a:ea typeface="Arial"/>
              <a:cs typeface="Arial"/>
              <a:sym typeface="Arial"/>
            </a:endParaRPr>
          </a:p>
        </p:txBody>
      </p:sp>
      <p:sp>
        <p:nvSpPr>
          <p:cNvPr id="983" name="Google Shape;983;p26"/>
          <p:cNvSpPr/>
          <p:nvPr/>
        </p:nvSpPr>
        <p:spPr>
          <a:xfrm>
            <a:off x="4479074" y="3088811"/>
            <a:ext cx="636900" cy="636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latin typeface="Arial"/>
              <a:ea typeface="Arial"/>
              <a:cs typeface="Arial"/>
              <a:sym typeface="Arial"/>
            </a:endParaRPr>
          </a:p>
        </p:txBody>
      </p:sp>
      <p:sp>
        <p:nvSpPr>
          <p:cNvPr id="984" name="Google Shape;984;p26"/>
          <p:cNvSpPr/>
          <p:nvPr/>
        </p:nvSpPr>
        <p:spPr>
          <a:xfrm>
            <a:off x="4479074" y="2300261"/>
            <a:ext cx="636900" cy="636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2"/>
              </a:solidFill>
              <a:latin typeface="Arial"/>
              <a:ea typeface="Arial"/>
              <a:cs typeface="Arial"/>
              <a:sym typeface="Arial"/>
            </a:endParaRPr>
          </a:p>
        </p:txBody>
      </p:sp>
      <p:grpSp>
        <p:nvGrpSpPr>
          <p:cNvPr id="985" name="Google Shape;985;p26"/>
          <p:cNvGrpSpPr/>
          <p:nvPr/>
        </p:nvGrpSpPr>
        <p:grpSpPr>
          <a:xfrm>
            <a:off x="3860131" y="3206727"/>
            <a:ext cx="331744" cy="401036"/>
            <a:chOff x="1784950" y="1901600"/>
            <a:chExt cx="392225" cy="474150"/>
          </a:xfrm>
        </p:grpSpPr>
        <p:sp>
          <p:nvSpPr>
            <p:cNvPr id="986" name="Google Shape;986;p26"/>
            <p:cNvSpPr/>
            <p:nvPr/>
          </p:nvSpPr>
          <p:spPr>
            <a:xfrm>
              <a:off x="1784950" y="1901600"/>
              <a:ext cx="392225" cy="474150"/>
            </a:xfrm>
            <a:custGeom>
              <a:avLst/>
              <a:gdLst/>
              <a:ahLst/>
              <a:cxnLst/>
              <a:rect l="l" t="t" r="r" b="b"/>
              <a:pathLst>
                <a:path w="15689" h="18966" extrusionOk="0">
                  <a:moveTo>
                    <a:pt x="13213" y="6467"/>
                  </a:moveTo>
                  <a:lnTo>
                    <a:pt x="13213" y="6763"/>
                  </a:lnTo>
                  <a:cubicBezTo>
                    <a:pt x="13213" y="6973"/>
                    <a:pt x="13074" y="7130"/>
                    <a:pt x="12847" y="7199"/>
                  </a:cubicBezTo>
                  <a:lnTo>
                    <a:pt x="2824" y="7199"/>
                  </a:lnTo>
                  <a:cubicBezTo>
                    <a:pt x="2615" y="7130"/>
                    <a:pt x="2476" y="6973"/>
                    <a:pt x="2476" y="6763"/>
                  </a:cubicBezTo>
                  <a:lnTo>
                    <a:pt x="2476" y="6467"/>
                  </a:lnTo>
                  <a:close/>
                  <a:moveTo>
                    <a:pt x="8211" y="7931"/>
                  </a:moveTo>
                  <a:lnTo>
                    <a:pt x="8211" y="8646"/>
                  </a:lnTo>
                  <a:lnTo>
                    <a:pt x="7478" y="8646"/>
                  </a:lnTo>
                  <a:lnTo>
                    <a:pt x="7478" y="7931"/>
                  </a:lnTo>
                  <a:close/>
                  <a:moveTo>
                    <a:pt x="14956" y="9378"/>
                  </a:moveTo>
                  <a:lnTo>
                    <a:pt x="14956" y="10110"/>
                  </a:lnTo>
                  <a:lnTo>
                    <a:pt x="733" y="10110"/>
                  </a:lnTo>
                  <a:lnTo>
                    <a:pt x="733" y="9378"/>
                  </a:lnTo>
                  <a:close/>
                  <a:moveTo>
                    <a:pt x="7478" y="10825"/>
                  </a:moveTo>
                  <a:lnTo>
                    <a:pt x="7478" y="13074"/>
                  </a:lnTo>
                  <a:lnTo>
                    <a:pt x="2755" y="13074"/>
                  </a:lnTo>
                  <a:lnTo>
                    <a:pt x="2755" y="10825"/>
                  </a:lnTo>
                  <a:close/>
                  <a:moveTo>
                    <a:pt x="12934" y="10825"/>
                  </a:moveTo>
                  <a:lnTo>
                    <a:pt x="12934" y="13074"/>
                  </a:lnTo>
                  <a:lnTo>
                    <a:pt x="8211" y="13074"/>
                  </a:lnTo>
                  <a:lnTo>
                    <a:pt x="8211" y="10825"/>
                  </a:lnTo>
                  <a:close/>
                  <a:moveTo>
                    <a:pt x="2040" y="10825"/>
                  </a:moveTo>
                  <a:lnTo>
                    <a:pt x="2040" y="18233"/>
                  </a:lnTo>
                  <a:lnTo>
                    <a:pt x="1308" y="18233"/>
                  </a:lnTo>
                  <a:lnTo>
                    <a:pt x="1308" y="10825"/>
                  </a:lnTo>
                  <a:close/>
                  <a:moveTo>
                    <a:pt x="14381" y="10825"/>
                  </a:moveTo>
                  <a:lnTo>
                    <a:pt x="14381" y="18233"/>
                  </a:lnTo>
                  <a:lnTo>
                    <a:pt x="13649" y="18233"/>
                  </a:lnTo>
                  <a:lnTo>
                    <a:pt x="13649" y="10825"/>
                  </a:lnTo>
                  <a:close/>
                  <a:moveTo>
                    <a:pt x="2824" y="0"/>
                  </a:moveTo>
                  <a:cubicBezTo>
                    <a:pt x="2545" y="0"/>
                    <a:pt x="2249" y="157"/>
                    <a:pt x="2040" y="366"/>
                  </a:cubicBezTo>
                  <a:cubicBezTo>
                    <a:pt x="1883" y="593"/>
                    <a:pt x="1744" y="802"/>
                    <a:pt x="1744" y="1168"/>
                  </a:cubicBezTo>
                  <a:lnTo>
                    <a:pt x="1744" y="6763"/>
                  </a:lnTo>
                  <a:cubicBezTo>
                    <a:pt x="1744" y="7060"/>
                    <a:pt x="1883" y="7339"/>
                    <a:pt x="2040" y="7565"/>
                  </a:cubicBezTo>
                  <a:cubicBezTo>
                    <a:pt x="2249" y="7774"/>
                    <a:pt x="2545" y="7931"/>
                    <a:pt x="2824" y="7931"/>
                  </a:cubicBezTo>
                  <a:lnTo>
                    <a:pt x="6746" y="7931"/>
                  </a:lnTo>
                  <a:lnTo>
                    <a:pt x="6746" y="8646"/>
                  </a:lnTo>
                  <a:lnTo>
                    <a:pt x="367" y="8646"/>
                  </a:lnTo>
                  <a:cubicBezTo>
                    <a:pt x="140" y="8646"/>
                    <a:pt x="0" y="8803"/>
                    <a:pt x="0" y="9012"/>
                  </a:cubicBezTo>
                  <a:lnTo>
                    <a:pt x="0" y="10459"/>
                  </a:lnTo>
                  <a:cubicBezTo>
                    <a:pt x="0" y="10685"/>
                    <a:pt x="140" y="10825"/>
                    <a:pt x="367" y="10825"/>
                  </a:cubicBezTo>
                  <a:lnTo>
                    <a:pt x="576" y="10825"/>
                  </a:lnTo>
                  <a:lnTo>
                    <a:pt x="576" y="18599"/>
                  </a:lnTo>
                  <a:cubicBezTo>
                    <a:pt x="576" y="18826"/>
                    <a:pt x="733" y="18965"/>
                    <a:pt x="942" y="18965"/>
                  </a:cubicBezTo>
                  <a:lnTo>
                    <a:pt x="2389" y="18965"/>
                  </a:lnTo>
                  <a:cubicBezTo>
                    <a:pt x="2615" y="18965"/>
                    <a:pt x="2755" y="18826"/>
                    <a:pt x="2755" y="18599"/>
                  </a:cubicBezTo>
                  <a:lnTo>
                    <a:pt x="2755" y="13806"/>
                  </a:lnTo>
                  <a:lnTo>
                    <a:pt x="12934" y="13806"/>
                  </a:lnTo>
                  <a:lnTo>
                    <a:pt x="12934" y="18599"/>
                  </a:lnTo>
                  <a:cubicBezTo>
                    <a:pt x="12934" y="18826"/>
                    <a:pt x="13074" y="18965"/>
                    <a:pt x="13283" y="18965"/>
                  </a:cubicBezTo>
                  <a:lnTo>
                    <a:pt x="14747" y="18965"/>
                  </a:lnTo>
                  <a:cubicBezTo>
                    <a:pt x="14956" y="18965"/>
                    <a:pt x="15113" y="18826"/>
                    <a:pt x="15113" y="18599"/>
                  </a:cubicBezTo>
                  <a:lnTo>
                    <a:pt x="15113" y="10825"/>
                  </a:lnTo>
                  <a:lnTo>
                    <a:pt x="15323" y="10825"/>
                  </a:lnTo>
                  <a:cubicBezTo>
                    <a:pt x="15549" y="10825"/>
                    <a:pt x="15689" y="10685"/>
                    <a:pt x="15689" y="10459"/>
                  </a:cubicBezTo>
                  <a:lnTo>
                    <a:pt x="15689" y="9012"/>
                  </a:lnTo>
                  <a:cubicBezTo>
                    <a:pt x="15689" y="8803"/>
                    <a:pt x="15549" y="8646"/>
                    <a:pt x="15323" y="8646"/>
                  </a:cubicBezTo>
                  <a:lnTo>
                    <a:pt x="8925" y="8646"/>
                  </a:lnTo>
                  <a:lnTo>
                    <a:pt x="8925" y="7931"/>
                  </a:lnTo>
                  <a:lnTo>
                    <a:pt x="12847" y="7931"/>
                  </a:lnTo>
                  <a:cubicBezTo>
                    <a:pt x="13144" y="7931"/>
                    <a:pt x="13440" y="7774"/>
                    <a:pt x="13649" y="7565"/>
                  </a:cubicBezTo>
                  <a:cubicBezTo>
                    <a:pt x="13806" y="7339"/>
                    <a:pt x="13945" y="7060"/>
                    <a:pt x="13945" y="6763"/>
                  </a:cubicBezTo>
                  <a:lnTo>
                    <a:pt x="13945" y="1168"/>
                  </a:lnTo>
                  <a:cubicBezTo>
                    <a:pt x="13945" y="802"/>
                    <a:pt x="13806" y="593"/>
                    <a:pt x="13649" y="366"/>
                  </a:cubicBezTo>
                  <a:cubicBezTo>
                    <a:pt x="13440" y="157"/>
                    <a:pt x="13144" y="0"/>
                    <a:pt x="12847" y="0"/>
                  </a:cubicBezTo>
                  <a:lnTo>
                    <a:pt x="9657" y="0"/>
                  </a:lnTo>
                  <a:cubicBezTo>
                    <a:pt x="9448" y="0"/>
                    <a:pt x="9291" y="227"/>
                    <a:pt x="9291" y="366"/>
                  </a:cubicBezTo>
                  <a:cubicBezTo>
                    <a:pt x="9291" y="593"/>
                    <a:pt x="9448" y="732"/>
                    <a:pt x="9657" y="732"/>
                  </a:cubicBezTo>
                  <a:lnTo>
                    <a:pt x="12847" y="732"/>
                  </a:lnTo>
                  <a:cubicBezTo>
                    <a:pt x="13074" y="732"/>
                    <a:pt x="13213" y="959"/>
                    <a:pt x="13213" y="1168"/>
                  </a:cubicBezTo>
                  <a:lnTo>
                    <a:pt x="13213" y="5665"/>
                  </a:lnTo>
                  <a:lnTo>
                    <a:pt x="2476" y="5665"/>
                  </a:lnTo>
                  <a:lnTo>
                    <a:pt x="2476" y="1168"/>
                  </a:lnTo>
                  <a:cubicBezTo>
                    <a:pt x="2476" y="959"/>
                    <a:pt x="2615" y="732"/>
                    <a:pt x="2824" y="732"/>
                  </a:cubicBezTo>
                  <a:lnTo>
                    <a:pt x="6311" y="732"/>
                  </a:lnTo>
                  <a:cubicBezTo>
                    <a:pt x="6537" y="732"/>
                    <a:pt x="6746" y="593"/>
                    <a:pt x="6746" y="366"/>
                  </a:cubicBezTo>
                  <a:cubicBezTo>
                    <a:pt x="6746" y="227"/>
                    <a:pt x="6537" y="0"/>
                    <a:pt x="63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6"/>
            <p:cNvSpPr/>
            <p:nvPr/>
          </p:nvSpPr>
          <p:spPr>
            <a:xfrm>
              <a:off x="1975375" y="1901600"/>
              <a:ext cx="18350" cy="18325"/>
            </a:xfrm>
            <a:custGeom>
              <a:avLst/>
              <a:gdLst/>
              <a:ahLst/>
              <a:cxnLst/>
              <a:rect l="l" t="t" r="r" b="b"/>
              <a:pathLst>
                <a:path w="734" h="733" extrusionOk="0">
                  <a:moveTo>
                    <a:pt x="367" y="0"/>
                  </a:moveTo>
                  <a:cubicBezTo>
                    <a:pt x="228" y="0"/>
                    <a:pt x="1" y="227"/>
                    <a:pt x="1" y="366"/>
                  </a:cubicBezTo>
                  <a:cubicBezTo>
                    <a:pt x="1" y="593"/>
                    <a:pt x="228" y="732"/>
                    <a:pt x="367" y="732"/>
                  </a:cubicBezTo>
                  <a:cubicBezTo>
                    <a:pt x="594" y="732"/>
                    <a:pt x="733" y="593"/>
                    <a:pt x="733" y="366"/>
                  </a:cubicBezTo>
                  <a:cubicBezTo>
                    <a:pt x="733" y="227"/>
                    <a:pt x="594" y="0"/>
                    <a:pt x="3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6"/>
            <p:cNvSpPr/>
            <p:nvPr/>
          </p:nvSpPr>
          <p:spPr>
            <a:xfrm>
              <a:off x="2039000" y="2192250"/>
              <a:ext cx="20075" cy="18325"/>
            </a:xfrm>
            <a:custGeom>
              <a:avLst/>
              <a:gdLst/>
              <a:ahLst/>
              <a:cxnLst/>
              <a:rect l="l" t="t" r="r" b="b"/>
              <a:pathLst>
                <a:path w="803" h="733" extrusionOk="0">
                  <a:moveTo>
                    <a:pt x="437" y="1"/>
                  </a:moveTo>
                  <a:cubicBezTo>
                    <a:pt x="227" y="1"/>
                    <a:pt x="1" y="140"/>
                    <a:pt x="1" y="367"/>
                  </a:cubicBezTo>
                  <a:cubicBezTo>
                    <a:pt x="1" y="506"/>
                    <a:pt x="227" y="733"/>
                    <a:pt x="437" y="733"/>
                  </a:cubicBezTo>
                  <a:cubicBezTo>
                    <a:pt x="594" y="733"/>
                    <a:pt x="803" y="506"/>
                    <a:pt x="803" y="367"/>
                  </a:cubicBezTo>
                  <a:cubicBezTo>
                    <a:pt x="803" y="140"/>
                    <a:pt x="594" y="1"/>
                    <a:pt x="4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6"/>
            <p:cNvSpPr/>
            <p:nvPr/>
          </p:nvSpPr>
          <p:spPr>
            <a:xfrm>
              <a:off x="1903050" y="2192250"/>
              <a:ext cx="20075" cy="18325"/>
            </a:xfrm>
            <a:custGeom>
              <a:avLst/>
              <a:gdLst/>
              <a:ahLst/>
              <a:cxnLst/>
              <a:rect l="l" t="t" r="r" b="b"/>
              <a:pathLst>
                <a:path w="803" h="733" extrusionOk="0">
                  <a:moveTo>
                    <a:pt x="366" y="1"/>
                  </a:moveTo>
                  <a:cubicBezTo>
                    <a:pt x="210" y="1"/>
                    <a:pt x="0" y="140"/>
                    <a:pt x="0" y="367"/>
                  </a:cubicBezTo>
                  <a:cubicBezTo>
                    <a:pt x="0" y="506"/>
                    <a:pt x="210" y="733"/>
                    <a:pt x="366" y="733"/>
                  </a:cubicBezTo>
                  <a:cubicBezTo>
                    <a:pt x="576" y="733"/>
                    <a:pt x="802" y="506"/>
                    <a:pt x="802" y="367"/>
                  </a:cubicBezTo>
                  <a:cubicBezTo>
                    <a:pt x="802" y="140"/>
                    <a:pt x="576" y="1"/>
                    <a:pt x="3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0" name="Google Shape;990;p26"/>
          <p:cNvGrpSpPr/>
          <p:nvPr/>
        </p:nvGrpSpPr>
        <p:grpSpPr>
          <a:xfrm>
            <a:off x="4597732" y="3223695"/>
            <a:ext cx="399577" cy="367119"/>
            <a:chOff x="3226500" y="4053475"/>
            <a:chExt cx="472425" cy="434050"/>
          </a:xfrm>
        </p:grpSpPr>
        <p:sp>
          <p:nvSpPr>
            <p:cNvPr id="991" name="Google Shape;991;p26"/>
            <p:cNvSpPr/>
            <p:nvPr/>
          </p:nvSpPr>
          <p:spPr>
            <a:xfrm>
              <a:off x="3611750" y="4274850"/>
              <a:ext cx="50575" cy="18325"/>
            </a:xfrm>
            <a:custGeom>
              <a:avLst/>
              <a:gdLst/>
              <a:ahLst/>
              <a:cxnLst/>
              <a:rect l="l" t="t" r="r" b="b"/>
              <a:pathLst>
                <a:path w="2023" h="733" extrusionOk="0">
                  <a:moveTo>
                    <a:pt x="349" y="0"/>
                  </a:moveTo>
                  <a:cubicBezTo>
                    <a:pt x="140" y="0"/>
                    <a:pt x="0" y="157"/>
                    <a:pt x="0" y="367"/>
                  </a:cubicBezTo>
                  <a:cubicBezTo>
                    <a:pt x="0" y="593"/>
                    <a:pt x="140" y="733"/>
                    <a:pt x="349" y="733"/>
                  </a:cubicBezTo>
                  <a:lnTo>
                    <a:pt x="1656" y="733"/>
                  </a:lnTo>
                  <a:cubicBezTo>
                    <a:pt x="1883" y="733"/>
                    <a:pt x="2022" y="593"/>
                    <a:pt x="2022" y="367"/>
                  </a:cubicBezTo>
                  <a:cubicBezTo>
                    <a:pt x="2022" y="157"/>
                    <a:pt x="1883" y="0"/>
                    <a:pt x="165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6"/>
            <p:cNvSpPr/>
            <p:nvPr/>
          </p:nvSpPr>
          <p:spPr>
            <a:xfrm>
              <a:off x="3569900" y="4274850"/>
              <a:ext cx="17900" cy="18325"/>
            </a:xfrm>
            <a:custGeom>
              <a:avLst/>
              <a:gdLst/>
              <a:ahLst/>
              <a:cxnLst/>
              <a:rect l="l" t="t" r="r" b="b"/>
              <a:pathLst>
                <a:path w="716" h="733" extrusionOk="0">
                  <a:moveTo>
                    <a:pt x="367" y="0"/>
                  </a:moveTo>
                  <a:cubicBezTo>
                    <a:pt x="140" y="0"/>
                    <a:pt x="1" y="157"/>
                    <a:pt x="1" y="367"/>
                  </a:cubicBezTo>
                  <a:cubicBezTo>
                    <a:pt x="1" y="593"/>
                    <a:pt x="140" y="733"/>
                    <a:pt x="367" y="733"/>
                  </a:cubicBezTo>
                  <a:cubicBezTo>
                    <a:pt x="576" y="733"/>
                    <a:pt x="715" y="593"/>
                    <a:pt x="715" y="367"/>
                  </a:cubicBezTo>
                  <a:cubicBezTo>
                    <a:pt x="715" y="157"/>
                    <a:pt x="576" y="0"/>
                    <a:pt x="3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6"/>
            <p:cNvSpPr/>
            <p:nvPr/>
          </p:nvSpPr>
          <p:spPr>
            <a:xfrm>
              <a:off x="3611750" y="4238675"/>
              <a:ext cx="50575" cy="18325"/>
            </a:xfrm>
            <a:custGeom>
              <a:avLst/>
              <a:gdLst/>
              <a:ahLst/>
              <a:cxnLst/>
              <a:rect l="l" t="t" r="r" b="b"/>
              <a:pathLst>
                <a:path w="2023" h="733" extrusionOk="0">
                  <a:moveTo>
                    <a:pt x="349" y="1"/>
                  </a:moveTo>
                  <a:cubicBezTo>
                    <a:pt x="140" y="1"/>
                    <a:pt x="0" y="140"/>
                    <a:pt x="0" y="367"/>
                  </a:cubicBezTo>
                  <a:cubicBezTo>
                    <a:pt x="0" y="576"/>
                    <a:pt x="140" y="733"/>
                    <a:pt x="349" y="733"/>
                  </a:cubicBezTo>
                  <a:lnTo>
                    <a:pt x="1656" y="733"/>
                  </a:lnTo>
                  <a:cubicBezTo>
                    <a:pt x="1883" y="733"/>
                    <a:pt x="2022" y="576"/>
                    <a:pt x="2022" y="367"/>
                  </a:cubicBezTo>
                  <a:cubicBezTo>
                    <a:pt x="2022" y="140"/>
                    <a:pt x="1883" y="1"/>
                    <a:pt x="16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6"/>
            <p:cNvSpPr/>
            <p:nvPr/>
          </p:nvSpPr>
          <p:spPr>
            <a:xfrm>
              <a:off x="3569900" y="4238675"/>
              <a:ext cx="17900" cy="18325"/>
            </a:xfrm>
            <a:custGeom>
              <a:avLst/>
              <a:gdLst/>
              <a:ahLst/>
              <a:cxnLst/>
              <a:rect l="l" t="t" r="r" b="b"/>
              <a:pathLst>
                <a:path w="716" h="733" extrusionOk="0">
                  <a:moveTo>
                    <a:pt x="367" y="1"/>
                  </a:moveTo>
                  <a:cubicBezTo>
                    <a:pt x="140" y="1"/>
                    <a:pt x="1" y="140"/>
                    <a:pt x="1" y="367"/>
                  </a:cubicBezTo>
                  <a:cubicBezTo>
                    <a:pt x="1" y="576"/>
                    <a:pt x="140" y="733"/>
                    <a:pt x="367" y="733"/>
                  </a:cubicBezTo>
                  <a:cubicBezTo>
                    <a:pt x="576" y="733"/>
                    <a:pt x="715" y="576"/>
                    <a:pt x="715" y="367"/>
                  </a:cubicBezTo>
                  <a:cubicBezTo>
                    <a:pt x="715" y="140"/>
                    <a:pt x="576" y="1"/>
                    <a:pt x="3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6"/>
            <p:cNvSpPr/>
            <p:nvPr/>
          </p:nvSpPr>
          <p:spPr>
            <a:xfrm>
              <a:off x="3611750" y="4200325"/>
              <a:ext cx="50575" cy="20075"/>
            </a:xfrm>
            <a:custGeom>
              <a:avLst/>
              <a:gdLst/>
              <a:ahLst/>
              <a:cxnLst/>
              <a:rect l="l" t="t" r="r" b="b"/>
              <a:pathLst>
                <a:path w="2023" h="803" extrusionOk="0">
                  <a:moveTo>
                    <a:pt x="349" y="1"/>
                  </a:moveTo>
                  <a:cubicBezTo>
                    <a:pt x="140" y="1"/>
                    <a:pt x="0" y="227"/>
                    <a:pt x="0" y="367"/>
                  </a:cubicBezTo>
                  <a:cubicBezTo>
                    <a:pt x="0" y="593"/>
                    <a:pt x="140" y="803"/>
                    <a:pt x="349" y="803"/>
                  </a:cubicBezTo>
                  <a:lnTo>
                    <a:pt x="1656" y="803"/>
                  </a:lnTo>
                  <a:cubicBezTo>
                    <a:pt x="1883" y="803"/>
                    <a:pt x="2022" y="593"/>
                    <a:pt x="2022" y="367"/>
                  </a:cubicBezTo>
                  <a:cubicBezTo>
                    <a:pt x="2022" y="227"/>
                    <a:pt x="1883" y="1"/>
                    <a:pt x="16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6"/>
            <p:cNvSpPr/>
            <p:nvPr/>
          </p:nvSpPr>
          <p:spPr>
            <a:xfrm>
              <a:off x="3569900" y="4200325"/>
              <a:ext cx="17900" cy="20075"/>
            </a:xfrm>
            <a:custGeom>
              <a:avLst/>
              <a:gdLst/>
              <a:ahLst/>
              <a:cxnLst/>
              <a:rect l="l" t="t" r="r" b="b"/>
              <a:pathLst>
                <a:path w="716" h="803" extrusionOk="0">
                  <a:moveTo>
                    <a:pt x="367" y="1"/>
                  </a:moveTo>
                  <a:cubicBezTo>
                    <a:pt x="140" y="1"/>
                    <a:pt x="1" y="227"/>
                    <a:pt x="1" y="367"/>
                  </a:cubicBezTo>
                  <a:cubicBezTo>
                    <a:pt x="1" y="593"/>
                    <a:pt x="140" y="803"/>
                    <a:pt x="367" y="803"/>
                  </a:cubicBezTo>
                  <a:cubicBezTo>
                    <a:pt x="576" y="803"/>
                    <a:pt x="715" y="593"/>
                    <a:pt x="715" y="367"/>
                  </a:cubicBezTo>
                  <a:cubicBezTo>
                    <a:pt x="715" y="227"/>
                    <a:pt x="576" y="1"/>
                    <a:pt x="3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6"/>
            <p:cNvSpPr/>
            <p:nvPr/>
          </p:nvSpPr>
          <p:spPr>
            <a:xfrm>
              <a:off x="3560750" y="4089650"/>
              <a:ext cx="18325" cy="18325"/>
            </a:xfrm>
            <a:custGeom>
              <a:avLst/>
              <a:gdLst/>
              <a:ahLst/>
              <a:cxnLst/>
              <a:rect l="l" t="t" r="r" b="b"/>
              <a:pathLst>
                <a:path w="733" h="733" extrusionOk="0">
                  <a:moveTo>
                    <a:pt x="367" y="0"/>
                  </a:moveTo>
                  <a:cubicBezTo>
                    <a:pt x="140" y="0"/>
                    <a:pt x="1" y="227"/>
                    <a:pt x="1" y="366"/>
                  </a:cubicBezTo>
                  <a:cubicBezTo>
                    <a:pt x="1" y="593"/>
                    <a:pt x="140" y="732"/>
                    <a:pt x="367" y="732"/>
                  </a:cubicBezTo>
                  <a:cubicBezTo>
                    <a:pt x="576" y="732"/>
                    <a:pt x="733" y="593"/>
                    <a:pt x="733" y="366"/>
                  </a:cubicBezTo>
                  <a:cubicBezTo>
                    <a:pt x="733" y="227"/>
                    <a:pt x="576" y="0"/>
                    <a:pt x="3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6"/>
            <p:cNvSpPr/>
            <p:nvPr/>
          </p:nvSpPr>
          <p:spPr>
            <a:xfrm>
              <a:off x="3644425" y="4089650"/>
              <a:ext cx="17900" cy="18325"/>
            </a:xfrm>
            <a:custGeom>
              <a:avLst/>
              <a:gdLst/>
              <a:ahLst/>
              <a:cxnLst/>
              <a:rect l="l" t="t" r="r" b="b"/>
              <a:pathLst>
                <a:path w="716" h="733" extrusionOk="0">
                  <a:moveTo>
                    <a:pt x="349" y="0"/>
                  </a:moveTo>
                  <a:cubicBezTo>
                    <a:pt x="140" y="0"/>
                    <a:pt x="0" y="227"/>
                    <a:pt x="0" y="366"/>
                  </a:cubicBezTo>
                  <a:cubicBezTo>
                    <a:pt x="0" y="593"/>
                    <a:pt x="140" y="732"/>
                    <a:pt x="349" y="732"/>
                  </a:cubicBezTo>
                  <a:cubicBezTo>
                    <a:pt x="576" y="732"/>
                    <a:pt x="715" y="593"/>
                    <a:pt x="715" y="366"/>
                  </a:cubicBezTo>
                  <a:cubicBezTo>
                    <a:pt x="715" y="227"/>
                    <a:pt x="576" y="0"/>
                    <a:pt x="34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6"/>
            <p:cNvSpPr/>
            <p:nvPr/>
          </p:nvSpPr>
          <p:spPr>
            <a:xfrm>
              <a:off x="3602600" y="4089650"/>
              <a:ext cx="17875" cy="18325"/>
            </a:xfrm>
            <a:custGeom>
              <a:avLst/>
              <a:gdLst/>
              <a:ahLst/>
              <a:cxnLst/>
              <a:rect l="l" t="t" r="r" b="b"/>
              <a:pathLst>
                <a:path w="715" h="733" extrusionOk="0">
                  <a:moveTo>
                    <a:pt x="366" y="0"/>
                  </a:moveTo>
                  <a:cubicBezTo>
                    <a:pt x="140" y="0"/>
                    <a:pt x="0" y="227"/>
                    <a:pt x="0" y="366"/>
                  </a:cubicBezTo>
                  <a:cubicBezTo>
                    <a:pt x="0" y="593"/>
                    <a:pt x="140" y="732"/>
                    <a:pt x="366" y="732"/>
                  </a:cubicBezTo>
                  <a:cubicBezTo>
                    <a:pt x="575" y="732"/>
                    <a:pt x="715" y="593"/>
                    <a:pt x="715" y="366"/>
                  </a:cubicBezTo>
                  <a:cubicBezTo>
                    <a:pt x="715" y="227"/>
                    <a:pt x="575" y="0"/>
                    <a:pt x="3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6"/>
            <p:cNvSpPr/>
            <p:nvPr/>
          </p:nvSpPr>
          <p:spPr>
            <a:xfrm>
              <a:off x="3322825" y="4089650"/>
              <a:ext cx="38375" cy="18325"/>
            </a:xfrm>
            <a:custGeom>
              <a:avLst/>
              <a:gdLst/>
              <a:ahLst/>
              <a:cxnLst/>
              <a:rect l="l" t="t" r="r" b="b"/>
              <a:pathLst>
                <a:path w="1535" h="733" extrusionOk="0">
                  <a:moveTo>
                    <a:pt x="366" y="0"/>
                  </a:moveTo>
                  <a:cubicBezTo>
                    <a:pt x="140" y="0"/>
                    <a:pt x="0" y="227"/>
                    <a:pt x="0" y="366"/>
                  </a:cubicBezTo>
                  <a:cubicBezTo>
                    <a:pt x="0" y="593"/>
                    <a:pt x="140" y="732"/>
                    <a:pt x="366" y="732"/>
                  </a:cubicBezTo>
                  <a:lnTo>
                    <a:pt x="1098" y="732"/>
                  </a:lnTo>
                  <a:cubicBezTo>
                    <a:pt x="1308" y="732"/>
                    <a:pt x="1534" y="593"/>
                    <a:pt x="1534" y="366"/>
                  </a:cubicBezTo>
                  <a:cubicBezTo>
                    <a:pt x="1534" y="227"/>
                    <a:pt x="1308" y="0"/>
                    <a:pt x="109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6"/>
            <p:cNvSpPr/>
            <p:nvPr/>
          </p:nvSpPr>
          <p:spPr>
            <a:xfrm>
              <a:off x="3263125" y="4089650"/>
              <a:ext cx="36175" cy="18325"/>
            </a:xfrm>
            <a:custGeom>
              <a:avLst/>
              <a:gdLst/>
              <a:ahLst/>
              <a:cxnLst/>
              <a:rect l="l" t="t" r="r" b="b"/>
              <a:pathLst>
                <a:path w="1447" h="733" extrusionOk="0">
                  <a:moveTo>
                    <a:pt x="349" y="0"/>
                  </a:moveTo>
                  <a:cubicBezTo>
                    <a:pt x="140" y="0"/>
                    <a:pt x="0" y="227"/>
                    <a:pt x="0" y="366"/>
                  </a:cubicBezTo>
                  <a:cubicBezTo>
                    <a:pt x="0" y="593"/>
                    <a:pt x="140" y="732"/>
                    <a:pt x="349" y="732"/>
                  </a:cubicBezTo>
                  <a:lnTo>
                    <a:pt x="1081" y="732"/>
                  </a:lnTo>
                  <a:cubicBezTo>
                    <a:pt x="1308" y="732"/>
                    <a:pt x="1447" y="593"/>
                    <a:pt x="1447" y="366"/>
                  </a:cubicBezTo>
                  <a:cubicBezTo>
                    <a:pt x="1447" y="227"/>
                    <a:pt x="1308" y="0"/>
                    <a:pt x="108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6"/>
            <p:cNvSpPr/>
            <p:nvPr/>
          </p:nvSpPr>
          <p:spPr>
            <a:xfrm>
              <a:off x="3442650" y="4089650"/>
              <a:ext cx="38375" cy="18325"/>
            </a:xfrm>
            <a:custGeom>
              <a:avLst/>
              <a:gdLst/>
              <a:ahLst/>
              <a:cxnLst/>
              <a:rect l="l" t="t" r="r" b="b"/>
              <a:pathLst>
                <a:path w="1535" h="733" extrusionOk="0">
                  <a:moveTo>
                    <a:pt x="367" y="0"/>
                  </a:moveTo>
                  <a:cubicBezTo>
                    <a:pt x="227" y="0"/>
                    <a:pt x="1" y="227"/>
                    <a:pt x="1" y="366"/>
                  </a:cubicBezTo>
                  <a:cubicBezTo>
                    <a:pt x="1" y="593"/>
                    <a:pt x="227" y="732"/>
                    <a:pt x="367" y="732"/>
                  </a:cubicBezTo>
                  <a:lnTo>
                    <a:pt x="1169" y="732"/>
                  </a:lnTo>
                  <a:cubicBezTo>
                    <a:pt x="1308" y="732"/>
                    <a:pt x="1535" y="593"/>
                    <a:pt x="1535" y="366"/>
                  </a:cubicBezTo>
                  <a:cubicBezTo>
                    <a:pt x="1535" y="227"/>
                    <a:pt x="1308" y="0"/>
                    <a:pt x="116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6"/>
            <p:cNvSpPr/>
            <p:nvPr/>
          </p:nvSpPr>
          <p:spPr>
            <a:xfrm>
              <a:off x="3382950" y="4089650"/>
              <a:ext cx="37950" cy="18325"/>
            </a:xfrm>
            <a:custGeom>
              <a:avLst/>
              <a:gdLst/>
              <a:ahLst/>
              <a:cxnLst/>
              <a:rect l="l" t="t" r="r" b="b"/>
              <a:pathLst>
                <a:path w="1518" h="733" extrusionOk="0">
                  <a:moveTo>
                    <a:pt x="349" y="0"/>
                  </a:moveTo>
                  <a:cubicBezTo>
                    <a:pt x="210" y="0"/>
                    <a:pt x="1" y="227"/>
                    <a:pt x="1" y="366"/>
                  </a:cubicBezTo>
                  <a:cubicBezTo>
                    <a:pt x="1" y="593"/>
                    <a:pt x="210" y="732"/>
                    <a:pt x="349" y="732"/>
                  </a:cubicBezTo>
                  <a:lnTo>
                    <a:pt x="1151" y="732"/>
                  </a:lnTo>
                  <a:cubicBezTo>
                    <a:pt x="1308" y="732"/>
                    <a:pt x="1517" y="593"/>
                    <a:pt x="1517" y="366"/>
                  </a:cubicBezTo>
                  <a:cubicBezTo>
                    <a:pt x="1517" y="227"/>
                    <a:pt x="1308" y="0"/>
                    <a:pt x="11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6"/>
            <p:cNvSpPr/>
            <p:nvPr/>
          </p:nvSpPr>
          <p:spPr>
            <a:xfrm>
              <a:off x="3226500" y="4053475"/>
              <a:ext cx="472425" cy="434050"/>
            </a:xfrm>
            <a:custGeom>
              <a:avLst/>
              <a:gdLst/>
              <a:ahLst/>
              <a:cxnLst/>
              <a:rect l="l" t="t" r="r" b="b"/>
              <a:pathLst>
                <a:path w="18897" h="17362" extrusionOk="0">
                  <a:moveTo>
                    <a:pt x="17066" y="733"/>
                  </a:moveTo>
                  <a:cubicBezTo>
                    <a:pt x="17659" y="733"/>
                    <a:pt x="18164" y="1238"/>
                    <a:pt x="18164" y="1813"/>
                  </a:cubicBezTo>
                  <a:lnTo>
                    <a:pt x="18164" y="2981"/>
                  </a:lnTo>
                  <a:lnTo>
                    <a:pt x="733" y="2981"/>
                  </a:lnTo>
                  <a:lnTo>
                    <a:pt x="733" y="1813"/>
                  </a:lnTo>
                  <a:cubicBezTo>
                    <a:pt x="733" y="1238"/>
                    <a:pt x="1239" y="733"/>
                    <a:pt x="1814" y="733"/>
                  </a:cubicBezTo>
                  <a:close/>
                  <a:moveTo>
                    <a:pt x="1465" y="3696"/>
                  </a:moveTo>
                  <a:lnTo>
                    <a:pt x="1465" y="4428"/>
                  </a:lnTo>
                  <a:lnTo>
                    <a:pt x="733" y="4428"/>
                  </a:lnTo>
                  <a:lnTo>
                    <a:pt x="733" y="3696"/>
                  </a:lnTo>
                  <a:close/>
                  <a:moveTo>
                    <a:pt x="18164" y="3696"/>
                  </a:moveTo>
                  <a:lnTo>
                    <a:pt x="18164" y="4428"/>
                  </a:lnTo>
                  <a:lnTo>
                    <a:pt x="13005" y="4428"/>
                  </a:lnTo>
                  <a:lnTo>
                    <a:pt x="13005" y="3696"/>
                  </a:lnTo>
                  <a:close/>
                  <a:moveTo>
                    <a:pt x="1465" y="5160"/>
                  </a:moveTo>
                  <a:lnTo>
                    <a:pt x="1465" y="5875"/>
                  </a:lnTo>
                  <a:lnTo>
                    <a:pt x="733" y="5875"/>
                  </a:lnTo>
                  <a:lnTo>
                    <a:pt x="733" y="5160"/>
                  </a:lnTo>
                  <a:close/>
                  <a:moveTo>
                    <a:pt x="1465" y="6607"/>
                  </a:moveTo>
                  <a:lnTo>
                    <a:pt x="1465" y="7409"/>
                  </a:lnTo>
                  <a:lnTo>
                    <a:pt x="733" y="7409"/>
                  </a:lnTo>
                  <a:lnTo>
                    <a:pt x="733" y="6607"/>
                  </a:lnTo>
                  <a:close/>
                  <a:moveTo>
                    <a:pt x="1465" y="8141"/>
                  </a:moveTo>
                  <a:lnTo>
                    <a:pt x="1465" y="8855"/>
                  </a:lnTo>
                  <a:lnTo>
                    <a:pt x="733" y="8855"/>
                  </a:lnTo>
                  <a:lnTo>
                    <a:pt x="733" y="8141"/>
                  </a:lnTo>
                  <a:close/>
                  <a:moveTo>
                    <a:pt x="1465" y="9588"/>
                  </a:moveTo>
                  <a:lnTo>
                    <a:pt x="1465" y="10320"/>
                  </a:lnTo>
                  <a:lnTo>
                    <a:pt x="733" y="10320"/>
                  </a:lnTo>
                  <a:lnTo>
                    <a:pt x="733" y="9588"/>
                  </a:lnTo>
                  <a:close/>
                  <a:moveTo>
                    <a:pt x="12273" y="3696"/>
                  </a:moveTo>
                  <a:lnTo>
                    <a:pt x="12273" y="10320"/>
                  </a:lnTo>
                  <a:lnTo>
                    <a:pt x="2180" y="10320"/>
                  </a:lnTo>
                  <a:lnTo>
                    <a:pt x="2180" y="3696"/>
                  </a:lnTo>
                  <a:close/>
                  <a:moveTo>
                    <a:pt x="18164" y="5160"/>
                  </a:moveTo>
                  <a:lnTo>
                    <a:pt x="18164" y="10320"/>
                  </a:lnTo>
                  <a:lnTo>
                    <a:pt x="13005" y="10320"/>
                  </a:lnTo>
                  <a:lnTo>
                    <a:pt x="13005" y="5160"/>
                  </a:lnTo>
                  <a:close/>
                  <a:moveTo>
                    <a:pt x="18164" y="11104"/>
                  </a:moveTo>
                  <a:lnTo>
                    <a:pt x="18164" y="11836"/>
                  </a:lnTo>
                  <a:cubicBezTo>
                    <a:pt x="18164" y="12411"/>
                    <a:pt x="17659" y="12934"/>
                    <a:pt x="17066" y="12934"/>
                  </a:cubicBezTo>
                  <a:lnTo>
                    <a:pt x="1814" y="12934"/>
                  </a:lnTo>
                  <a:cubicBezTo>
                    <a:pt x="1239" y="12934"/>
                    <a:pt x="733" y="12411"/>
                    <a:pt x="733" y="11836"/>
                  </a:cubicBezTo>
                  <a:lnTo>
                    <a:pt x="733" y="11104"/>
                  </a:lnTo>
                  <a:close/>
                  <a:moveTo>
                    <a:pt x="1814" y="0"/>
                  </a:moveTo>
                  <a:cubicBezTo>
                    <a:pt x="803" y="0"/>
                    <a:pt x="1" y="802"/>
                    <a:pt x="1" y="1813"/>
                  </a:cubicBezTo>
                  <a:lnTo>
                    <a:pt x="1" y="11836"/>
                  </a:lnTo>
                  <a:cubicBezTo>
                    <a:pt x="1" y="12847"/>
                    <a:pt x="803" y="13649"/>
                    <a:pt x="1814" y="13649"/>
                  </a:cubicBezTo>
                  <a:lnTo>
                    <a:pt x="7409" y="13649"/>
                  </a:lnTo>
                  <a:lnTo>
                    <a:pt x="7409" y="14956"/>
                  </a:lnTo>
                  <a:lnTo>
                    <a:pt x="6834" y="14956"/>
                  </a:lnTo>
                  <a:cubicBezTo>
                    <a:pt x="6607" y="14956"/>
                    <a:pt x="6398" y="15026"/>
                    <a:pt x="6102" y="15113"/>
                  </a:cubicBezTo>
                  <a:cubicBezTo>
                    <a:pt x="5893" y="15183"/>
                    <a:pt x="5736" y="15322"/>
                    <a:pt x="5527" y="15462"/>
                  </a:cubicBezTo>
                  <a:cubicBezTo>
                    <a:pt x="5387" y="15689"/>
                    <a:pt x="5230" y="15828"/>
                    <a:pt x="5161" y="16124"/>
                  </a:cubicBezTo>
                  <a:cubicBezTo>
                    <a:pt x="5091" y="16333"/>
                    <a:pt x="5021" y="16560"/>
                    <a:pt x="5021" y="16769"/>
                  </a:cubicBezTo>
                  <a:lnTo>
                    <a:pt x="5021" y="16996"/>
                  </a:lnTo>
                  <a:cubicBezTo>
                    <a:pt x="5021" y="17066"/>
                    <a:pt x="5021" y="17205"/>
                    <a:pt x="5091" y="17292"/>
                  </a:cubicBezTo>
                  <a:cubicBezTo>
                    <a:pt x="5161" y="17292"/>
                    <a:pt x="5300" y="17362"/>
                    <a:pt x="5387" y="17362"/>
                  </a:cubicBezTo>
                  <a:lnTo>
                    <a:pt x="7845" y="17362"/>
                  </a:lnTo>
                  <a:cubicBezTo>
                    <a:pt x="8072" y="17362"/>
                    <a:pt x="8211" y="17205"/>
                    <a:pt x="8211" y="16996"/>
                  </a:cubicBezTo>
                  <a:cubicBezTo>
                    <a:pt x="8211" y="16769"/>
                    <a:pt x="8072" y="16630"/>
                    <a:pt x="7845" y="16630"/>
                  </a:cubicBezTo>
                  <a:lnTo>
                    <a:pt x="5736" y="16630"/>
                  </a:lnTo>
                  <a:cubicBezTo>
                    <a:pt x="5893" y="16124"/>
                    <a:pt x="6328" y="15689"/>
                    <a:pt x="6834" y="15689"/>
                  </a:cubicBezTo>
                  <a:lnTo>
                    <a:pt x="9222" y="15689"/>
                  </a:lnTo>
                  <a:cubicBezTo>
                    <a:pt x="9379" y="15689"/>
                    <a:pt x="9449" y="15689"/>
                    <a:pt x="9518" y="15619"/>
                  </a:cubicBezTo>
                  <a:cubicBezTo>
                    <a:pt x="9588" y="15549"/>
                    <a:pt x="9658" y="15392"/>
                    <a:pt x="9658" y="15322"/>
                  </a:cubicBezTo>
                  <a:cubicBezTo>
                    <a:pt x="9658" y="15253"/>
                    <a:pt x="9588" y="15113"/>
                    <a:pt x="9518" y="15026"/>
                  </a:cubicBezTo>
                  <a:cubicBezTo>
                    <a:pt x="9449" y="15026"/>
                    <a:pt x="9379" y="14956"/>
                    <a:pt x="9222" y="14956"/>
                  </a:cubicBezTo>
                  <a:lnTo>
                    <a:pt x="8141" y="14956"/>
                  </a:lnTo>
                  <a:lnTo>
                    <a:pt x="8141" y="13649"/>
                  </a:lnTo>
                  <a:lnTo>
                    <a:pt x="10756" y="13649"/>
                  </a:lnTo>
                  <a:lnTo>
                    <a:pt x="10756" y="15322"/>
                  </a:lnTo>
                  <a:cubicBezTo>
                    <a:pt x="10756" y="15392"/>
                    <a:pt x="10756" y="15549"/>
                    <a:pt x="10826" y="15619"/>
                  </a:cubicBezTo>
                  <a:cubicBezTo>
                    <a:pt x="10895" y="15689"/>
                    <a:pt x="11052" y="15689"/>
                    <a:pt x="11122" y="15689"/>
                  </a:cubicBezTo>
                  <a:lnTo>
                    <a:pt x="12063" y="15689"/>
                  </a:lnTo>
                  <a:cubicBezTo>
                    <a:pt x="12569" y="15689"/>
                    <a:pt x="13005" y="16124"/>
                    <a:pt x="13144" y="16630"/>
                  </a:cubicBezTo>
                  <a:lnTo>
                    <a:pt x="11192" y="16630"/>
                  </a:lnTo>
                  <a:cubicBezTo>
                    <a:pt x="10965" y="16630"/>
                    <a:pt x="10826" y="16769"/>
                    <a:pt x="10826" y="16996"/>
                  </a:cubicBezTo>
                  <a:cubicBezTo>
                    <a:pt x="10826" y="17205"/>
                    <a:pt x="10965" y="17362"/>
                    <a:pt x="11192" y="17362"/>
                  </a:cubicBezTo>
                  <a:lnTo>
                    <a:pt x="13510" y="17362"/>
                  </a:lnTo>
                  <a:cubicBezTo>
                    <a:pt x="13580" y="17362"/>
                    <a:pt x="13737" y="17292"/>
                    <a:pt x="13806" y="17292"/>
                  </a:cubicBezTo>
                  <a:cubicBezTo>
                    <a:pt x="13806" y="17205"/>
                    <a:pt x="13876" y="17066"/>
                    <a:pt x="13876" y="16996"/>
                  </a:cubicBezTo>
                  <a:lnTo>
                    <a:pt x="13876" y="16769"/>
                  </a:lnTo>
                  <a:cubicBezTo>
                    <a:pt x="13876" y="16560"/>
                    <a:pt x="13806" y="16333"/>
                    <a:pt x="13737" y="16124"/>
                  </a:cubicBezTo>
                  <a:cubicBezTo>
                    <a:pt x="13667" y="15828"/>
                    <a:pt x="13510" y="15689"/>
                    <a:pt x="13371" y="15462"/>
                  </a:cubicBezTo>
                  <a:cubicBezTo>
                    <a:pt x="13144" y="15322"/>
                    <a:pt x="13005" y="15183"/>
                    <a:pt x="12795" y="15113"/>
                  </a:cubicBezTo>
                  <a:cubicBezTo>
                    <a:pt x="12499" y="15026"/>
                    <a:pt x="12273" y="14956"/>
                    <a:pt x="12063" y="14956"/>
                  </a:cubicBezTo>
                  <a:lnTo>
                    <a:pt x="11488" y="14956"/>
                  </a:lnTo>
                  <a:lnTo>
                    <a:pt x="11488" y="13649"/>
                  </a:lnTo>
                  <a:lnTo>
                    <a:pt x="17066" y="13649"/>
                  </a:lnTo>
                  <a:cubicBezTo>
                    <a:pt x="18095" y="13649"/>
                    <a:pt x="18896" y="12847"/>
                    <a:pt x="18896" y="11836"/>
                  </a:cubicBezTo>
                  <a:lnTo>
                    <a:pt x="18896" y="1813"/>
                  </a:lnTo>
                  <a:cubicBezTo>
                    <a:pt x="18896" y="802"/>
                    <a:pt x="18095" y="0"/>
                    <a:pt x="1706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6"/>
            <p:cNvSpPr/>
            <p:nvPr/>
          </p:nvSpPr>
          <p:spPr>
            <a:xfrm>
              <a:off x="3455300" y="4469200"/>
              <a:ext cx="18325" cy="18325"/>
            </a:xfrm>
            <a:custGeom>
              <a:avLst/>
              <a:gdLst/>
              <a:ahLst/>
              <a:cxnLst/>
              <a:rect l="l" t="t" r="r" b="b"/>
              <a:pathLst>
                <a:path w="733" h="733" extrusionOk="0">
                  <a:moveTo>
                    <a:pt x="366" y="1"/>
                  </a:moveTo>
                  <a:cubicBezTo>
                    <a:pt x="157" y="1"/>
                    <a:pt x="0" y="140"/>
                    <a:pt x="0" y="367"/>
                  </a:cubicBezTo>
                  <a:cubicBezTo>
                    <a:pt x="0" y="576"/>
                    <a:pt x="157" y="733"/>
                    <a:pt x="366" y="733"/>
                  </a:cubicBezTo>
                  <a:cubicBezTo>
                    <a:pt x="593" y="733"/>
                    <a:pt x="732" y="576"/>
                    <a:pt x="732" y="367"/>
                  </a:cubicBezTo>
                  <a:cubicBezTo>
                    <a:pt x="732" y="140"/>
                    <a:pt x="593" y="1"/>
                    <a:pt x="3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6" name="Google Shape;1006;p26"/>
          <p:cNvGrpSpPr/>
          <p:nvPr/>
        </p:nvGrpSpPr>
        <p:grpSpPr>
          <a:xfrm>
            <a:off x="4613222" y="2418177"/>
            <a:ext cx="368600" cy="401036"/>
            <a:chOff x="6206375" y="1901600"/>
            <a:chExt cx="435800" cy="474150"/>
          </a:xfrm>
        </p:grpSpPr>
        <p:sp>
          <p:nvSpPr>
            <p:cNvPr id="1007" name="Google Shape;1007;p26"/>
            <p:cNvSpPr/>
            <p:nvPr/>
          </p:nvSpPr>
          <p:spPr>
            <a:xfrm>
              <a:off x="6600325" y="2168725"/>
              <a:ext cx="20075" cy="20075"/>
            </a:xfrm>
            <a:custGeom>
              <a:avLst/>
              <a:gdLst/>
              <a:ahLst/>
              <a:cxnLst/>
              <a:rect l="l" t="t" r="r" b="b"/>
              <a:pathLst>
                <a:path w="803" h="803" extrusionOk="0">
                  <a:moveTo>
                    <a:pt x="436" y="0"/>
                  </a:moveTo>
                  <a:cubicBezTo>
                    <a:pt x="210" y="0"/>
                    <a:pt x="0" y="210"/>
                    <a:pt x="0" y="367"/>
                  </a:cubicBezTo>
                  <a:cubicBezTo>
                    <a:pt x="0" y="576"/>
                    <a:pt x="210" y="802"/>
                    <a:pt x="436" y="802"/>
                  </a:cubicBezTo>
                  <a:cubicBezTo>
                    <a:pt x="576" y="802"/>
                    <a:pt x="802" y="576"/>
                    <a:pt x="802" y="367"/>
                  </a:cubicBezTo>
                  <a:cubicBezTo>
                    <a:pt x="802" y="210"/>
                    <a:pt x="576" y="0"/>
                    <a:pt x="4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6"/>
            <p:cNvSpPr/>
            <p:nvPr/>
          </p:nvSpPr>
          <p:spPr>
            <a:xfrm>
              <a:off x="6436900" y="2021425"/>
              <a:ext cx="136000" cy="147325"/>
            </a:xfrm>
            <a:custGeom>
              <a:avLst/>
              <a:gdLst/>
              <a:ahLst/>
              <a:cxnLst/>
              <a:rect l="l" t="t" r="r" b="b"/>
              <a:pathLst>
                <a:path w="5440" h="5893" extrusionOk="0">
                  <a:moveTo>
                    <a:pt x="4725" y="733"/>
                  </a:moveTo>
                  <a:lnTo>
                    <a:pt x="4725" y="5160"/>
                  </a:lnTo>
                  <a:lnTo>
                    <a:pt x="803" y="5160"/>
                  </a:lnTo>
                  <a:lnTo>
                    <a:pt x="803" y="733"/>
                  </a:lnTo>
                  <a:close/>
                  <a:moveTo>
                    <a:pt x="367" y="1"/>
                  </a:moveTo>
                  <a:cubicBezTo>
                    <a:pt x="210" y="1"/>
                    <a:pt x="1" y="158"/>
                    <a:pt x="1" y="367"/>
                  </a:cubicBezTo>
                  <a:lnTo>
                    <a:pt x="1" y="5526"/>
                  </a:lnTo>
                  <a:cubicBezTo>
                    <a:pt x="1" y="5753"/>
                    <a:pt x="210" y="5892"/>
                    <a:pt x="367" y="5892"/>
                  </a:cubicBezTo>
                  <a:lnTo>
                    <a:pt x="5091" y="5892"/>
                  </a:lnTo>
                  <a:cubicBezTo>
                    <a:pt x="5300" y="5892"/>
                    <a:pt x="5439" y="5753"/>
                    <a:pt x="5439" y="5526"/>
                  </a:cubicBezTo>
                  <a:lnTo>
                    <a:pt x="5439" y="367"/>
                  </a:lnTo>
                  <a:cubicBezTo>
                    <a:pt x="5439" y="158"/>
                    <a:pt x="5300" y="1"/>
                    <a:pt x="50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6"/>
            <p:cNvSpPr/>
            <p:nvPr/>
          </p:nvSpPr>
          <p:spPr>
            <a:xfrm>
              <a:off x="6206375" y="1901600"/>
              <a:ext cx="435800" cy="474150"/>
            </a:xfrm>
            <a:custGeom>
              <a:avLst/>
              <a:gdLst/>
              <a:ahLst/>
              <a:cxnLst/>
              <a:rect l="l" t="t" r="r" b="b"/>
              <a:pathLst>
                <a:path w="17432" h="18966" extrusionOk="0">
                  <a:moveTo>
                    <a:pt x="3557" y="732"/>
                  </a:moveTo>
                  <a:cubicBezTo>
                    <a:pt x="3696" y="732"/>
                    <a:pt x="3923" y="959"/>
                    <a:pt x="3923" y="1168"/>
                  </a:cubicBezTo>
                  <a:lnTo>
                    <a:pt x="3923" y="1534"/>
                  </a:lnTo>
                  <a:lnTo>
                    <a:pt x="3121" y="1534"/>
                  </a:lnTo>
                  <a:lnTo>
                    <a:pt x="3121" y="1168"/>
                  </a:lnTo>
                  <a:cubicBezTo>
                    <a:pt x="3121" y="959"/>
                    <a:pt x="3330" y="732"/>
                    <a:pt x="3557" y="732"/>
                  </a:cubicBezTo>
                  <a:close/>
                  <a:moveTo>
                    <a:pt x="13946" y="732"/>
                  </a:moveTo>
                  <a:cubicBezTo>
                    <a:pt x="14155" y="732"/>
                    <a:pt x="14312" y="959"/>
                    <a:pt x="14312" y="1168"/>
                  </a:cubicBezTo>
                  <a:lnTo>
                    <a:pt x="14312" y="1534"/>
                  </a:lnTo>
                  <a:lnTo>
                    <a:pt x="13580" y="1534"/>
                  </a:lnTo>
                  <a:lnTo>
                    <a:pt x="13580" y="1168"/>
                  </a:lnTo>
                  <a:cubicBezTo>
                    <a:pt x="13580" y="959"/>
                    <a:pt x="13719" y="732"/>
                    <a:pt x="13946" y="732"/>
                  </a:cubicBezTo>
                  <a:close/>
                  <a:moveTo>
                    <a:pt x="16700" y="2266"/>
                  </a:moveTo>
                  <a:lnTo>
                    <a:pt x="16700" y="3347"/>
                  </a:lnTo>
                  <a:lnTo>
                    <a:pt x="715" y="3347"/>
                  </a:lnTo>
                  <a:lnTo>
                    <a:pt x="715" y="2266"/>
                  </a:lnTo>
                  <a:close/>
                  <a:moveTo>
                    <a:pt x="8716" y="17083"/>
                  </a:moveTo>
                  <a:cubicBezTo>
                    <a:pt x="8995" y="17083"/>
                    <a:pt x="9291" y="17362"/>
                    <a:pt x="9291" y="17658"/>
                  </a:cubicBezTo>
                  <a:cubicBezTo>
                    <a:pt x="9291" y="17954"/>
                    <a:pt x="8995" y="18233"/>
                    <a:pt x="8716" y="18233"/>
                  </a:cubicBezTo>
                  <a:cubicBezTo>
                    <a:pt x="8420" y="18233"/>
                    <a:pt x="8211" y="17954"/>
                    <a:pt x="8211" y="17658"/>
                  </a:cubicBezTo>
                  <a:cubicBezTo>
                    <a:pt x="8211" y="17362"/>
                    <a:pt x="8420" y="17083"/>
                    <a:pt x="8716" y="17083"/>
                  </a:cubicBezTo>
                  <a:close/>
                  <a:moveTo>
                    <a:pt x="3557" y="0"/>
                  </a:moveTo>
                  <a:cubicBezTo>
                    <a:pt x="2894" y="0"/>
                    <a:pt x="2389" y="523"/>
                    <a:pt x="2389" y="1168"/>
                  </a:cubicBezTo>
                  <a:lnTo>
                    <a:pt x="2389" y="1534"/>
                  </a:lnTo>
                  <a:lnTo>
                    <a:pt x="367" y="1534"/>
                  </a:lnTo>
                  <a:cubicBezTo>
                    <a:pt x="210" y="1534"/>
                    <a:pt x="1" y="1674"/>
                    <a:pt x="1" y="1900"/>
                  </a:cubicBezTo>
                  <a:lnTo>
                    <a:pt x="1" y="3713"/>
                  </a:lnTo>
                  <a:cubicBezTo>
                    <a:pt x="1" y="3852"/>
                    <a:pt x="210" y="4079"/>
                    <a:pt x="367" y="4079"/>
                  </a:cubicBezTo>
                  <a:lnTo>
                    <a:pt x="942" y="4079"/>
                  </a:lnTo>
                  <a:lnTo>
                    <a:pt x="942" y="15252"/>
                  </a:lnTo>
                  <a:cubicBezTo>
                    <a:pt x="942" y="15340"/>
                    <a:pt x="942" y="15479"/>
                    <a:pt x="1012" y="15549"/>
                  </a:cubicBezTo>
                  <a:cubicBezTo>
                    <a:pt x="1081" y="15549"/>
                    <a:pt x="1238" y="15619"/>
                    <a:pt x="1308" y="15619"/>
                  </a:cubicBezTo>
                  <a:lnTo>
                    <a:pt x="8350" y="15619"/>
                  </a:lnTo>
                  <a:lnTo>
                    <a:pt x="8350" y="16420"/>
                  </a:lnTo>
                  <a:cubicBezTo>
                    <a:pt x="7845" y="16560"/>
                    <a:pt x="7409" y="17083"/>
                    <a:pt x="7409" y="17658"/>
                  </a:cubicBezTo>
                  <a:cubicBezTo>
                    <a:pt x="7409" y="18390"/>
                    <a:pt x="7984" y="18965"/>
                    <a:pt x="8716" y="18965"/>
                  </a:cubicBezTo>
                  <a:cubicBezTo>
                    <a:pt x="9431" y="18965"/>
                    <a:pt x="10024" y="18390"/>
                    <a:pt x="10024" y="17658"/>
                  </a:cubicBezTo>
                  <a:cubicBezTo>
                    <a:pt x="10024" y="17083"/>
                    <a:pt x="9658" y="16560"/>
                    <a:pt x="9082" y="16420"/>
                  </a:cubicBezTo>
                  <a:lnTo>
                    <a:pt x="9082" y="15619"/>
                  </a:lnTo>
                  <a:lnTo>
                    <a:pt x="16194" y="15619"/>
                  </a:lnTo>
                  <a:cubicBezTo>
                    <a:pt x="16264" y="15619"/>
                    <a:pt x="16334" y="15549"/>
                    <a:pt x="16403" y="15549"/>
                  </a:cubicBezTo>
                  <a:cubicBezTo>
                    <a:pt x="16491" y="15479"/>
                    <a:pt x="16560" y="15340"/>
                    <a:pt x="16560" y="15252"/>
                  </a:cubicBezTo>
                  <a:lnTo>
                    <a:pt x="16560" y="12725"/>
                  </a:lnTo>
                  <a:cubicBezTo>
                    <a:pt x="16560" y="12568"/>
                    <a:pt x="16334" y="12359"/>
                    <a:pt x="16194" y="12359"/>
                  </a:cubicBezTo>
                  <a:cubicBezTo>
                    <a:pt x="15968" y="12359"/>
                    <a:pt x="15758" y="12568"/>
                    <a:pt x="15758" y="12725"/>
                  </a:cubicBezTo>
                  <a:lnTo>
                    <a:pt x="15758" y="14904"/>
                  </a:lnTo>
                  <a:lnTo>
                    <a:pt x="1674" y="14904"/>
                  </a:lnTo>
                  <a:lnTo>
                    <a:pt x="1674" y="4079"/>
                  </a:lnTo>
                  <a:lnTo>
                    <a:pt x="15758" y="4079"/>
                  </a:lnTo>
                  <a:lnTo>
                    <a:pt x="15758" y="9448"/>
                  </a:lnTo>
                  <a:cubicBezTo>
                    <a:pt x="15758" y="9587"/>
                    <a:pt x="15968" y="9814"/>
                    <a:pt x="16194" y="9814"/>
                  </a:cubicBezTo>
                  <a:cubicBezTo>
                    <a:pt x="16334" y="9814"/>
                    <a:pt x="16560" y="9587"/>
                    <a:pt x="16560" y="9448"/>
                  </a:cubicBezTo>
                  <a:lnTo>
                    <a:pt x="16560" y="4079"/>
                  </a:lnTo>
                  <a:lnTo>
                    <a:pt x="17066" y="4079"/>
                  </a:lnTo>
                  <a:cubicBezTo>
                    <a:pt x="17275" y="4079"/>
                    <a:pt x="17432" y="3852"/>
                    <a:pt x="17432" y="3713"/>
                  </a:cubicBezTo>
                  <a:lnTo>
                    <a:pt x="17432" y="1900"/>
                  </a:lnTo>
                  <a:cubicBezTo>
                    <a:pt x="17432" y="1674"/>
                    <a:pt x="17275" y="1534"/>
                    <a:pt x="17066" y="1534"/>
                  </a:cubicBezTo>
                  <a:lnTo>
                    <a:pt x="15026" y="1534"/>
                  </a:lnTo>
                  <a:lnTo>
                    <a:pt x="15026" y="1168"/>
                  </a:lnTo>
                  <a:cubicBezTo>
                    <a:pt x="15026" y="523"/>
                    <a:pt x="14521" y="0"/>
                    <a:pt x="13946" y="0"/>
                  </a:cubicBezTo>
                  <a:cubicBezTo>
                    <a:pt x="13353" y="0"/>
                    <a:pt x="12847" y="523"/>
                    <a:pt x="12847" y="1168"/>
                  </a:cubicBezTo>
                  <a:lnTo>
                    <a:pt x="12847" y="1534"/>
                  </a:lnTo>
                  <a:lnTo>
                    <a:pt x="4637" y="1534"/>
                  </a:lnTo>
                  <a:lnTo>
                    <a:pt x="4637" y="1168"/>
                  </a:lnTo>
                  <a:cubicBezTo>
                    <a:pt x="4637" y="523"/>
                    <a:pt x="4132" y="0"/>
                    <a:pt x="355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6"/>
            <p:cNvSpPr/>
            <p:nvPr/>
          </p:nvSpPr>
          <p:spPr>
            <a:xfrm>
              <a:off x="6275225" y="2199675"/>
              <a:ext cx="247125" cy="17875"/>
            </a:xfrm>
            <a:custGeom>
              <a:avLst/>
              <a:gdLst/>
              <a:ahLst/>
              <a:cxnLst/>
              <a:rect l="l" t="t" r="r" b="b"/>
              <a:pathLst>
                <a:path w="9885" h="715" extrusionOk="0">
                  <a:moveTo>
                    <a:pt x="367" y="0"/>
                  </a:moveTo>
                  <a:cubicBezTo>
                    <a:pt x="227" y="0"/>
                    <a:pt x="1" y="140"/>
                    <a:pt x="1" y="366"/>
                  </a:cubicBezTo>
                  <a:cubicBezTo>
                    <a:pt x="1" y="575"/>
                    <a:pt x="227" y="715"/>
                    <a:pt x="367" y="715"/>
                  </a:cubicBezTo>
                  <a:lnTo>
                    <a:pt x="9518" y="715"/>
                  </a:lnTo>
                  <a:cubicBezTo>
                    <a:pt x="9727" y="715"/>
                    <a:pt x="9884" y="575"/>
                    <a:pt x="9884" y="366"/>
                  </a:cubicBezTo>
                  <a:cubicBezTo>
                    <a:pt x="9884" y="140"/>
                    <a:pt x="9727" y="0"/>
                    <a:pt x="9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6"/>
            <p:cNvSpPr/>
            <p:nvPr/>
          </p:nvSpPr>
          <p:spPr>
            <a:xfrm>
              <a:off x="6275225" y="2235825"/>
              <a:ext cx="210525" cy="20075"/>
            </a:xfrm>
            <a:custGeom>
              <a:avLst/>
              <a:gdLst/>
              <a:ahLst/>
              <a:cxnLst/>
              <a:rect l="l" t="t" r="r" b="b"/>
              <a:pathLst>
                <a:path w="8421" h="803" extrusionOk="0">
                  <a:moveTo>
                    <a:pt x="367" y="1"/>
                  </a:moveTo>
                  <a:cubicBezTo>
                    <a:pt x="227" y="1"/>
                    <a:pt x="1" y="227"/>
                    <a:pt x="1" y="437"/>
                  </a:cubicBezTo>
                  <a:cubicBezTo>
                    <a:pt x="1" y="576"/>
                    <a:pt x="227" y="803"/>
                    <a:pt x="367" y="803"/>
                  </a:cubicBezTo>
                  <a:lnTo>
                    <a:pt x="8071" y="803"/>
                  </a:lnTo>
                  <a:cubicBezTo>
                    <a:pt x="8281" y="803"/>
                    <a:pt x="8420" y="576"/>
                    <a:pt x="8420" y="437"/>
                  </a:cubicBezTo>
                  <a:cubicBezTo>
                    <a:pt x="8420" y="227"/>
                    <a:pt x="8281" y="1"/>
                    <a:pt x="807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6"/>
            <p:cNvSpPr/>
            <p:nvPr/>
          </p:nvSpPr>
          <p:spPr>
            <a:xfrm>
              <a:off x="6275225" y="2021425"/>
              <a:ext cx="136425" cy="147325"/>
            </a:xfrm>
            <a:custGeom>
              <a:avLst/>
              <a:gdLst/>
              <a:ahLst/>
              <a:cxnLst/>
              <a:rect l="l" t="t" r="r" b="b"/>
              <a:pathLst>
                <a:path w="5457" h="5893" extrusionOk="0">
                  <a:moveTo>
                    <a:pt x="4725" y="733"/>
                  </a:moveTo>
                  <a:lnTo>
                    <a:pt x="4725" y="5160"/>
                  </a:lnTo>
                  <a:lnTo>
                    <a:pt x="803" y="5160"/>
                  </a:lnTo>
                  <a:lnTo>
                    <a:pt x="803" y="733"/>
                  </a:lnTo>
                  <a:close/>
                  <a:moveTo>
                    <a:pt x="367" y="1"/>
                  </a:moveTo>
                  <a:cubicBezTo>
                    <a:pt x="227" y="1"/>
                    <a:pt x="1" y="158"/>
                    <a:pt x="1" y="367"/>
                  </a:cubicBezTo>
                  <a:lnTo>
                    <a:pt x="1" y="5526"/>
                  </a:lnTo>
                  <a:cubicBezTo>
                    <a:pt x="1" y="5753"/>
                    <a:pt x="227" y="5892"/>
                    <a:pt x="367" y="5892"/>
                  </a:cubicBezTo>
                  <a:lnTo>
                    <a:pt x="5091" y="5892"/>
                  </a:lnTo>
                  <a:cubicBezTo>
                    <a:pt x="5300" y="5892"/>
                    <a:pt x="5457" y="5753"/>
                    <a:pt x="5457" y="5526"/>
                  </a:cubicBezTo>
                  <a:lnTo>
                    <a:pt x="5457" y="367"/>
                  </a:lnTo>
                  <a:cubicBezTo>
                    <a:pt x="5457" y="158"/>
                    <a:pt x="5300" y="1"/>
                    <a:pt x="509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13" name="Google Shape;1013;p26"/>
          <p:cNvPicPr preferRelativeResize="0"/>
          <p:nvPr/>
        </p:nvPicPr>
        <p:blipFill rotWithShape="1">
          <a:blip r:embed="rId3">
            <a:alphaModFix/>
          </a:blip>
          <a:srcRect l="42778" t="6693" r="44094" b="81709"/>
          <a:stretch/>
        </p:blipFill>
        <p:spPr>
          <a:xfrm rot="10800000" flipH="1">
            <a:off x="4829063" y="1418801"/>
            <a:ext cx="574401" cy="507474"/>
          </a:xfrm>
          <a:prstGeom prst="rect">
            <a:avLst/>
          </a:prstGeom>
          <a:noFill/>
          <a:ln>
            <a:noFill/>
          </a:ln>
        </p:spPr>
      </p:pic>
      <p:pic>
        <p:nvPicPr>
          <p:cNvPr id="1014" name="Google Shape;1014;p26"/>
          <p:cNvPicPr preferRelativeResize="0"/>
          <p:nvPr/>
        </p:nvPicPr>
        <p:blipFill rotWithShape="1">
          <a:blip r:embed="rId3">
            <a:alphaModFix/>
          </a:blip>
          <a:srcRect l="50633" t="9751" r="43729" b="81493"/>
          <a:stretch/>
        </p:blipFill>
        <p:spPr>
          <a:xfrm rot="10800000" flipH="1">
            <a:off x="4344438" y="3995275"/>
            <a:ext cx="254775" cy="395850"/>
          </a:xfrm>
          <a:prstGeom prst="rect">
            <a:avLst/>
          </a:prstGeom>
          <a:noFill/>
          <a:ln>
            <a:noFill/>
          </a:ln>
        </p:spPr>
      </p:pic>
      <p:pic>
        <p:nvPicPr>
          <p:cNvPr id="1015" name="Google Shape;1015;p26"/>
          <p:cNvPicPr preferRelativeResize="0"/>
          <p:nvPr/>
        </p:nvPicPr>
        <p:blipFill rotWithShape="1">
          <a:blip r:embed="rId3">
            <a:alphaModFix/>
          </a:blip>
          <a:srcRect l="46778" t="6693" r="44093" b="81709"/>
          <a:stretch/>
        </p:blipFill>
        <p:spPr>
          <a:xfrm rot="10800000" flipH="1">
            <a:off x="2924171" y="1773401"/>
            <a:ext cx="399426" cy="507474"/>
          </a:xfrm>
          <a:prstGeom prst="rect">
            <a:avLst/>
          </a:prstGeom>
          <a:noFill/>
          <a:ln>
            <a:noFill/>
          </a:ln>
        </p:spPr>
      </p:pic>
      <p:pic>
        <p:nvPicPr>
          <p:cNvPr id="1016" name="Google Shape;1016;p26"/>
          <p:cNvPicPr preferRelativeResize="0"/>
          <p:nvPr/>
        </p:nvPicPr>
        <p:blipFill rotWithShape="1">
          <a:blip r:embed="rId4">
            <a:alphaModFix/>
          </a:blip>
          <a:srcRect/>
          <a:stretch/>
        </p:blipFill>
        <p:spPr>
          <a:xfrm>
            <a:off x="2306050" y="1056776"/>
            <a:ext cx="4243125" cy="4243125"/>
          </a:xfrm>
          <a:prstGeom prst="rect">
            <a:avLst/>
          </a:prstGeom>
          <a:noFill/>
          <a:ln>
            <a:noFill/>
          </a:ln>
        </p:spPr>
      </p:pic>
      <p:sp>
        <p:nvSpPr>
          <p:cNvPr id="1017" name="Google Shape;1017;p26"/>
          <p:cNvSpPr txBox="1"/>
          <p:nvPr/>
        </p:nvSpPr>
        <p:spPr>
          <a:xfrm>
            <a:off x="546149" y="891972"/>
            <a:ext cx="6322800" cy="57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400"/>
              <a:buFont typeface="Anton"/>
              <a:buNone/>
            </a:pPr>
            <a:endParaRPr sz="2400" b="0" i="0" u="none" strike="noStrike" cap="none">
              <a:solidFill>
                <a:schemeClr val="dk2"/>
              </a:solidFill>
              <a:latin typeface="Anton"/>
              <a:ea typeface="Anton"/>
              <a:cs typeface="Anton"/>
              <a:sym typeface="Anton"/>
            </a:endParaRPr>
          </a:p>
        </p:txBody>
      </p:sp>
      <p:sp>
        <p:nvSpPr>
          <p:cNvPr id="1018" name="Google Shape;1018;p26"/>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400"/>
              <a:buNone/>
            </a:pPr>
            <a:r>
              <a:rPr lang="en"/>
              <a:t>BUSINESS </a:t>
            </a:r>
            <a:r>
              <a:rPr lang="en">
                <a:solidFill>
                  <a:schemeClr val="dk2"/>
                </a:solidFill>
              </a:rPr>
              <a:t>IMPACT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26f5828341f_2_401"/>
          <p:cNvSpPr txBox="1">
            <a:spLocks noGrp="1"/>
          </p:cNvSpPr>
          <p:nvPr>
            <p:ph type="ctrTitle"/>
          </p:nvPr>
        </p:nvSpPr>
        <p:spPr>
          <a:xfrm>
            <a:off x="1410611" y="490996"/>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solidFill>
                  <a:schemeClr val="accent4"/>
                </a:solidFill>
              </a:rPr>
              <a:t>CHALLENGES</a:t>
            </a:r>
            <a:endParaRPr>
              <a:solidFill>
                <a:schemeClr val="accent4"/>
              </a:solidFill>
            </a:endParaRPr>
          </a:p>
        </p:txBody>
      </p:sp>
      <p:sp>
        <p:nvSpPr>
          <p:cNvPr id="1024" name="Google Shape;1024;g26f5828341f_2_401"/>
          <p:cNvSpPr txBox="1"/>
          <p:nvPr/>
        </p:nvSpPr>
        <p:spPr>
          <a:xfrm>
            <a:off x="710263" y="1995450"/>
            <a:ext cx="18846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a:latin typeface="Anaheim"/>
                <a:ea typeface="Anaheim"/>
                <a:cs typeface="Anaheim"/>
                <a:sym typeface="Anaheim"/>
              </a:rPr>
              <a:t>Come up with fresh insights</a:t>
            </a:r>
            <a:endParaRPr sz="1600" b="0" i="0" u="none" strike="noStrike" cap="none">
              <a:solidFill>
                <a:srgbClr val="000000"/>
              </a:solidFill>
              <a:latin typeface="Anaheim"/>
              <a:ea typeface="Anaheim"/>
              <a:cs typeface="Anaheim"/>
              <a:sym typeface="Anaheim"/>
            </a:endParaRPr>
          </a:p>
        </p:txBody>
      </p:sp>
      <p:sp>
        <p:nvSpPr>
          <p:cNvPr id="1025" name="Google Shape;1025;g26f5828341f_2_401"/>
          <p:cNvSpPr txBox="1"/>
          <p:nvPr/>
        </p:nvSpPr>
        <p:spPr>
          <a:xfrm>
            <a:off x="710273" y="1723600"/>
            <a:ext cx="1653900" cy="3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dk2"/>
                </a:solidFill>
                <a:latin typeface="Anton"/>
                <a:ea typeface="Anton"/>
                <a:cs typeface="Anton"/>
                <a:sym typeface="Anton"/>
              </a:rPr>
              <a:t>ORIGINALITY</a:t>
            </a:r>
            <a:endParaRPr sz="1800" b="0" i="0" u="none" strike="noStrike" cap="none">
              <a:solidFill>
                <a:schemeClr val="dk2"/>
              </a:solidFill>
              <a:latin typeface="Anton"/>
              <a:ea typeface="Anton"/>
              <a:cs typeface="Anton"/>
              <a:sym typeface="Anton"/>
            </a:endParaRPr>
          </a:p>
        </p:txBody>
      </p:sp>
      <p:sp>
        <p:nvSpPr>
          <p:cNvPr id="1026" name="Google Shape;1026;g26f5828341f_2_401"/>
          <p:cNvSpPr txBox="1"/>
          <p:nvPr/>
        </p:nvSpPr>
        <p:spPr>
          <a:xfrm>
            <a:off x="710273" y="3133900"/>
            <a:ext cx="1653900" cy="35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a:solidFill>
                  <a:schemeClr val="dk2"/>
                </a:solidFill>
                <a:latin typeface="Anton"/>
                <a:ea typeface="Anton"/>
                <a:cs typeface="Anton"/>
                <a:sym typeface="Anton"/>
              </a:rPr>
              <a:t>SCHEDULE</a:t>
            </a:r>
            <a:endParaRPr sz="1800" b="0" i="0" u="none" strike="noStrike" cap="none">
              <a:solidFill>
                <a:schemeClr val="dk2"/>
              </a:solidFill>
              <a:latin typeface="Anton"/>
              <a:ea typeface="Anton"/>
              <a:cs typeface="Anton"/>
              <a:sym typeface="Anton"/>
            </a:endParaRPr>
          </a:p>
        </p:txBody>
      </p:sp>
      <p:sp>
        <p:nvSpPr>
          <p:cNvPr id="1027" name="Google Shape;1027;g26f5828341f_2_401"/>
          <p:cNvSpPr txBox="1"/>
          <p:nvPr/>
        </p:nvSpPr>
        <p:spPr>
          <a:xfrm>
            <a:off x="710263" y="3405749"/>
            <a:ext cx="18846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a:latin typeface="Anaheim"/>
                <a:ea typeface="Anaheim"/>
                <a:cs typeface="Anaheim"/>
                <a:sym typeface="Anaheim"/>
              </a:rPr>
              <a:t>Using Agile, but still challenging</a:t>
            </a:r>
            <a:endParaRPr sz="1600" b="0" i="0" u="none" strike="noStrike" cap="none">
              <a:solidFill>
                <a:srgbClr val="000000"/>
              </a:solidFill>
              <a:latin typeface="Anaheim"/>
              <a:ea typeface="Anaheim"/>
              <a:cs typeface="Anaheim"/>
              <a:sym typeface="Anaheim"/>
            </a:endParaRPr>
          </a:p>
        </p:txBody>
      </p:sp>
      <p:sp>
        <p:nvSpPr>
          <p:cNvPr id="1028" name="Google Shape;1028;g26f5828341f_2_401"/>
          <p:cNvSpPr txBox="1"/>
          <p:nvPr/>
        </p:nvSpPr>
        <p:spPr>
          <a:xfrm>
            <a:off x="6778675" y="1723600"/>
            <a:ext cx="1655100" cy="35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a:solidFill>
                  <a:schemeClr val="dk2"/>
                </a:solidFill>
                <a:latin typeface="Anton"/>
                <a:ea typeface="Anton"/>
                <a:cs typeface="Anton"/>
                <a:sym typeface="Anton"/>
              </a:rPr>
              <a:t>COMPUTATIONAL RESOURCE</a:t>
            </a:r>
            <a:endParaRPr sz="1800" b="0" i="0" u="none" strike="noStrike" cap="none">
              <a:solidFill>
                <a:schemeClr val="dk2"/>
              </a:solidFill>
              <a:latin typeface="Anton"/>
              <a:ea typeface="Anton"/>
              <a:cs typeface="Anton"/>
              <a:sym typeface="Anton"/>
            </a:endParaRPr>
          </a:p>
        </p:txBody>
      </p:sp>
      <p:sp>
        <p:nvSpPr>
          <p:cNvPr id="1029" name="Google Shape;1029;g26f5828341f_2_401"/>
          <p:cNvSpPr txBox="1"/>
          <p:nvPr/>
        </p:nvSpPr>
        <p:spPr>
          <a:xfrm>
            <a:off x="6549175" y="2134900"/>
            <a:ext cx="1884600" cy="765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a:latin typeface="Anaheim"/>
                <a:ea typeface="Anaheim"/>
                <a:cs typeface="Anaheim"/>
                <a:sym typeface="Anaheim"/>
              </a:rPr>
              <a:t>Used colab</a:t>
            </a:r>
            <a:endParaRPr sz="1600" b="0" i="0" u="none" strike="noStrike" cap="none">
              <a:solidFill>
                <a:srgbClr val="000000"/>
              </a:solidFill>
              <a:latin typeface="Anaheim"/>
              <a:ea typeface="Anaheim"/>
              <a:cs typeface="Anaheim"/>
              <a:sym typeface="Anaheim"/>
            </a:endParaRPr>
          </a:p>
        </p:txBody>
      </p:sp>
      <p:cxnSp>
        <p:nvCxnSpPr>
          <p:cNvPr id="1030" name="Google Shape;1030;g26f5828341f_2_401"/>
          <p:cNvCxnSpPr>
            <a:stCxn id="1025" idx="3"/>
          </p:cNvCxnSpPr>
          <p:nvPr/>
        </p:nvCxnSpPr>
        <p:spPr>
          <a:xfrm>
            <a:off x="2364173" y="1900900"/>
            <a:ext cx="999600" cy="0"/>
          </a:xfrm>
          <a:prstGeom prst="straightConnector1">
            <a:avLst/>
          </a:prstGeom>
          <a:noFill/>
          <a:ln w="9525" cap="flat" cmpd="sng">
            <a:solidFill>
              <a:schemeClr val="accent3"/>
            </a:solidFill>
            <a:prstDash val="solid"/>
            <a:round/>
            <a:headEnd type="none" w="sm" len="sm"/>
            <a:tailEnd type="diamond" w="med" len="med"/>
          </a:ln>
        </p:spPr>
      </p:cxnSp>
      <p:cxnSp>
        <p:nvCxnSpPr>
          <p:cNvPr id="1031" name="Google Shape;1031;g26f5828341f_2_401"/>
          <p:cNvCxnSpPr/>
          <p:nvPr/>
        </p:nvCxnSpPr>
        <p:spPr>
          <a:xfrm>
            <a:off x="2364173" y="3311200"/>
            <a:ext cx="1416900" cy="0"/>
          </a:xfrm>
          <a:prstGeom prst="straightConnector1">
            <a:avLst/>
          </a:prstGeom>
          <a:noFill/>
          <a:ln w="9525" cap="flat" cmpd="sng">
            <a:solidFill>
              <a:schemeClr val="accent3"/>
            </a:solidFill>
            <a:prstDash val="solid"/>
            <a:round/>
            <a:headEnd type="none" w="sm" len="sm"/>
            <a:tailEnd type="diamond" w="med" len="med"/>
          </a:ln>
        </p:spPr>
      </p:cxnSp>
      <p:cxnSp>
        <p:nvCxnSpPr>
          <p:cNvPr id="1032" name="Google Shape;1032;g26f5828341f_2_401"/>
          <p:cNvCxnSpPr>
            <a:stCxn id="1028" idx="1"/>
          </p:cNvCxnSpPr>
          <p:nvPr/>
        </p:nvCxnSpPr>
        <p:spPr>
          <a:xfrm rot="10800000">
            <a:off x="5827375" y="1900900"/>
            <a:ext cx="951300" cy="0"/>
          </a:xfrm>
          <a:prstGeom prst="straightConnector1">
            <a:avLst/>
          </a:prstGeom>
          <a:noFill/>
          <a:ln w="9525" cap="flat" cmpd="sng">
            <a:solidFill>
              <a:schemeClr val="accent3"/>
            </a:solidFill>
            <a:prstDash val="solid"/>
            <a:round/>
            <a:headEnd type="none" w="sm" len="sm"/>
            <a:tailEnd type="diamond" w="med" len="med"/>
          </a:ln>
        </p:spPr>
      </p:cxnSp>
      <p:cxnSp>
        <p:nvCxnSpPr>
          <p:cNvPr id="1033" name="Google Shape;1033;g26f5828341f_2_401"/>
          <p:cNvCxnSpPr/>
          <p:nvPr/>
        </p:nvCxnSpPr>
        <p:spPr>
          <a:xfrm rot="10800000">
            <a:off x="6070975" y="3311201"/>
            <a:ext cx="707700" cy="0"/>
          </a:xfrm>
          <a:prstGeom prst="straightConnector1">
            <a:avLst/>
          </a:prstGeom>
          <a:noFill/>
          <a:ln w="9525" cap="flat" cmpd="sng">
            <a:solidFill>
              <a:schemeClr val="accent3"/>
            </a:solidFill>
            <a:prstDash val="solid"/>
            <a:round/>
            <a:headEnd type="none" w="sm" len="sm"/>
            <a:tailEnd type="diamond" w="med" len="med"/>
          </a:ln>
        </p:spPr>
      </p:cxnSp>
      <p:pic>
        <p:nvPicPr>
          <p:cNvPr id="1034" name="Google Shape;1034;g26f5828341f_2_401"/>
          <p:cNvPicPr preferRelativeResize="0"/>
          <p:nvPr/>
        </p:nvPicPr>
        <p:blipFill rotWithShape="1">
          <a:blip r:embed="rId3">
            <a:alphaModFix/>
          </a:blip>
          <a:srcRect l="42779" t="6692" r="44093" b="81710"/>
          <a:stretch/>
        </p:blipFill>
        <p:spPr>
          <a:xfrm rot="10800000" flipH="1">
            <a:off x="4137788" y="1118776"/>
            <a:ext cx="574401" cy="507474"/>
          </a:xfrm>
          <a:prstGeom prst="rect">
            <a:avLst/>
          </a:prstGeom>
          <a:noFill/>
          <a:ln>
            <a:noFill/>
          </a:ln>
        </p:spPr>
      </p:pic>
      <p:pic>
        <p:nvPicPr>
          <p:cNvPr id="1035" name="Google Shape;1035;g26f5828341f_2_401"/>
          <p:cNvPicPr preferRelativeResize="0"/>
          <p:nvPr/>
        </p:nvPicPr>
        <p:blipFill rotWithShape="1">
          <a:blip r:embed="rId3">
            <a:alphaModFix/>
          </a:blip>
          <a:srcRect l="50633" t="9752" r="43731" b="81492"/>
          <a:stretch/>
        </p:blipFill>
        <p:spPr>
          <a:xfrm rot="10800000" flipH="1">
            <a:off x="2945238" y="2230275"/>
            <a:ext cx="254775" cy="395850"/>
          </a:xfrm>
          <a:prstGeom prst="rect">
            <a:avLst/>
          </a:prstGeom>
          <a:noFill/>
          <a:ln>
            <a:noFill/>
          </a:ln>
        </p:spPr>
      </p:pic>
      <p:pic>
        <p:nvPicPr>
          <p:cNvPr id="1036" name="Google Shape;1036;g26f5828341f_2_401"/>
          <p:cNvPicPr preferRelativeResize="0"/>
          <p:nvPr/>
        </p:nvPicPr>
        <p:blipFill rotWithShape="1">
          <a:blip r:embed="rId3">
            <a:alphaModFix/>
          </a:blip>
          <a:srcRect l="46575" t="6692" r="44095" b="81710"/>
          <a:stretch/>
        </p:blipFill>
        <p:spPr>
          <a:xfrm rot="10800000" flipH="1">
            <a:off x="5728397" y="3984026"/>
            <a:ext cx="408225" cy="507474"/>
          </a:xfrm>
          <a:prstGeom prst="rect">
            <a:avLst/>
          </a:prstGeom>
          <a:noFill/>
          <a:ln>
            <a:noFill/>
          </a:ln>
        </p:spPr>
      </p:pic>
      <p:pic>
        <p:nvPicPr>
          <p:cNvPr id="1037" name="Google Shape;1037;g26f5828341f_2_401"/>
          <p:cNvPicPr preferRelativeResize="0"/>
          <p:nvPr/>
        </p:nvPicPr>
        <p:blipFill rotWithShape="1">
          <a:blip r:embed="rId4">
            <a:alphaModFix/>
          </a:blip>
          <a:srcRect/>
          <a:stretch/>
        </p:blipFill>
        <p:spPr>
          <a:xfrm>
            <a:off x="2790863" y="890825"/>
            <a:ext cx="4252675" cy="425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
          <p:cNvSpPr txBox="1">
            <a:spLocks noGrp="1"/>
          </p:cNvSpPr>
          <p:nvPr>
            <p:ph type="subTitle" idx="1"/>
          </p:nvPr>
        </p:nvSpPr>
        <p:spPr>
          <a:xfrm>
            <a:off x="3814750" y="1384750"/>
            <a:ext cx="4988100" cy="1233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800"/>
              <a:buNone/>
            </a:pPr>
            <a:r>
              <a:rPr lang="en" sz="4800"/>
              <a:t>?</a:t>
            </a:r>
            <a:endParaRPr sz="4800"/>
          </a:p>
        </p:txBody>
      </p:sp>
      <p:sp>
        <p:nvSpPr>
          <p:cNvPr id="1043" name="Google Shape;1043;p9"/>
          <p:cNvSpPr txBox="1">
            <a:spLocks noGrp="1"/>
          </p:cNvSpPr>
          <p:nvPr>
            <p:ph type="ctrTitle"/>
          </p:nvPr>
        </p:nvSpPr>
        <p:spPr>
          <a:xfrm>
            <a:off x="1410600" y="2548402"/>
            <a:ext cx="6322800" cy="82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000"/>
              <a:t>How would you work on if you were us?</a:t>
            </a:r>
            <a:endParaRPr sz="2000"/>
          </a:p>
          <a:p>
            <a:pPr marL="0" lvl="0" indent="0" algn="ctr" rtl="0">
              <a:lnSpc>
                <a:spcPct val="100000"/>
              </a:lnSpc>
              <a:spcBef>
                <a:spcPts val="0"/>
              </a:spcBef>
              <a:spcAft>
                <a:spcPts val="0"/>
              </a:spcAft>
              <a:buSzPts val="2400"/>
              <a:buNone/>
            </a:pPr>
            <a:endParaRPr sz="2000"/>
          </a:p>
          <a:p>
            <a:pPr marL="457200" lvl="0" indent="-342900" algn="ctr" rtl="0">
              <a:lnSpc>
                <a:spcPct val="100000"/>
              </a:lnSpc>
              <a:spcBef>
                <a:spcPts val="0"/>
              </a:spcBef>
              <a:spcAft>
                <a:spcPts val="0"/>
              </a:spcAft>
              <a:buClr>
                <a:schemeClr val="dk2"/>
              </a:buClr>
              <a:buSzPts val="1800"/>
              <a:buChar char="●"/>
            </a:pPr>
            <a:r>
              <a:rPr lang="en" sz="1800">
                <a:solidFill>
                  <a:schemeClr val="dk2"/>
                </a:solidFill>
              </a:rPr>
              <a:t>What would you do differently?</a:t>
            </a:r>
            <a:endParaRPr sz="1800">
              <a:solidFill>
                <a:schemeClr val="dk2"/>
              </a:solidFill>
            </a:endParaRPr>
          </a:p>
          <a:p>
            <a:pPr marL="457200" lvl="0" indent="-342900" algn="ctr" rtl="0">
              <a:lnSpc>
                <a:spcPct val="100000"/>
              </a:lnSpc>
              <a:spcBef>
                <a:spcPts val="0"/>
              </a:spcBef>
              <a:spcAft>
                <a:spcPts val="0"/>
              </a:spcAft>
              <a:buClr>
                <a:schemeClr val="dk2"/>
              </a:buClr>
              <a:buSzPts val="1800"/>
              <a:buChar char="●"/>
            </a:pPr>
            <a:r>
              <a:rPr lang="en" sz="1800">
                <a:solidFill>
                  <a:schemeClr val="dk2"/>
                </a:solidFill>
              </a:rPr>
              <a:t>What conjectures would you come up?</a:t>
            </a:r>
            <a:endParaRPr sz="1800">
              <a:solidFill>
                <a:schemeClr val="dk2"/>
              </a:solidFill>
            </a:endParaRPr>
          </a:p>
          <a:p>
            <a:pPr marL="457200" lvl="0" indent="-342900" algn="ctr" rtl="0">
              <a:lnSpc>
                <a:spcPct val="100000"/>
              </a:lnSpc>
              <a:spcBef>
                <a:spcPts val="0"/>
              </a:spcBef>
              <a:spcAft>
                <a:spcPts val="0"/>
              </a:spcAft>
              <a:buClr>
                <a:schemeClr val="dk2"/>
              </a:buClr>
              <a:buSzPts val="1800"/>
              <a:buChar char="●"/>
            </a:pPr>
            <a:r>
              <a:rPr lang="en" sz="1800">
                <a:solidFill>
                  <a:schemeClr val="dk2"/>
                </a:solidFill>
              </a:rPr>
              <a:t>What problems you would tackle?</a:t>
            </a:r>
            <a:endParaRPr sz="1800">
              <a:solidFill>
                <a:schemeClr val="dk2"/>
              </a:solidFill>
            </a:endParaRPr>
          </a:p>
          <a:p>
            <a:pPr marL="457200" lvl="0" indent="-342900" algn="ctr" rtl="0">
              <a:lnSpc>
                <a:spcPct val="100000"/>
              </a:lnSpc>
              <a:spcBef>
                <a:spcPts val="0"/>
              </a:spcBef>
              <a:spcAft>
                <a:spcPts val="0"/>
              </a:spcAft>
              <a:buClr>
                <a:schemeClr val="dk2"/>
              </a:buClr>
              <a:buSzPts val="1800"/>
              <a:buChar char="●"/>
            </a:pPr>
            <a:r>
              <a:rPr lang="en" sz="1800">
                <a:solidFill>
                  <a:schemeClr val="dk2"/>
                </a:solidFill>
              </a:rPr>
              <a:t>What models would you choose?</a:t>
            </a:r>
            <a:endParaRPr sz="1800">
              <a:solidFill>
                <a:schemeClr val="dk2"/>
              </a:solidFill>
            </a:endParaRPr>
          </a:p>
          <a:p>
            <a:pPr marL="457200" lvl="0" indent="-342900" algn="ctr" rtl="0">
              <a:spcBef>
                <a:spcPts val="0"/>
              </a:spcBef>
              <a:spcAft>
                <a:spcPts val="0"/>
              </a:spcAft>
              <a:buClr>
                <a:schemeClr val="dk2"/>
              </a:buClr>
              <a:buSzPts val="1800"/>
              <a:buChar char="●"/>
            </a:pPr>
            <a:r>
              <a:rPr lang="en" sz="1800">
                <a:solidFill>
                  <a:schemeClr val="dk2"/>
                </a:solidFill>
              </a:rPr>
              <a:t>What would be the potential impact of your result?</a:t>
            </a:r>
            <a:endParaRPr sz="1800">
              <a:solidFill>
                <a:schemeClr val="dk2"/>
              </a:solidFill>
            </a:endParaRPr>
          </a:p>
        </p:txBody>
      </p:sp>
      <p:pic>
        <p:nvPicPr>
          <p:cNvPr id="1044" name="Google Shape;1044;p9"/>
          <p:cNvPicPr preferRelativeResize="0"/>
          <p:nvPr/>
        </p:nvPicPr>
        <p:blipFill rotWithShape="1">
          <a:blip r:embed="rId3">
            <a:alphaModFix/>
          </a:blip>
          <a:srcRect l="42778" t="6693" r="44094" b="81709"/>
          <a:stretch/>
        </p:blipFill>
        <p:spPr>
          <a:xfrm rot="10800000" flipH="1">
            <a:off x="1854813" y="369801"/>
            <a:ext cx="574401" cy="507474"/>
          </a:xfrm>
          <a:prstGeom prst="rect">
            <a:avLst/>
          </a:prstGeom>
          <a:noFill/>
          <a:ln>
            <a:noFill/>
          </a:ln>
        </p:spPr>
      </p:pic>
      <p:pic>
        <p:nvPicPr>
          <p:cNvPr id="1045" name="Google Shape;1045;p9"/>
          <p:cNvPicPr preferRelativeResize="0"/>
          <p:nvPr/>
        </p:nvPicPr>
        <p:blipFill rotWithShape="1">
          <a:blip r:embed="rId3">
            <a:alphaModFix/>
          </a:blip>
          <a:srcRect l="50633" t="9751" r="43729" b="81493"/>
          <a:stretch/>
        </p:blipFill>
        <p:spPr>
          <a:xfrm rot="10800000" flipH="1">
            <a:off x="2483675" y="1950525"/>
            <a:ext cx="254775" cy="395850"/>
          </a:xfrm>
          <a:prstGeom prst="rect">
            <a:avLst/>
          </a:prstGeom>
          <a:noFill/>
          <a:ln>
            <a:noFill/>
          </a:ln>
        </p:spPr>
      </p:pic>
      <p:pic>
        <p:nvPicPr>
          <p:cNvPr id="1046" name="Google Shape;1046;p9"/>
          <p:cNvPicPr preferRelativeResize="0"/>
          <p:nvPr/>
        </p:nvPicPr>
        <p:blipFill rotWithShape="1">
          <a:blip r:embed="rId3">
            <a:alphaModFix/>
          </a:blip>
          <a:srcRect l="46576" t="6693" r="44095" b="81709"/>
          <a:stretch/>
        </p:blipFill>
        <p:spPr>
          <a:xfrm rot="10800000" flipH="1">
            <a:off x="6657822" y="877276"/>
            <a:ext cx="408225" cy="507474"/>
          </a:xfrm>
          <a:prstGeom prst="rect">
            <a:avLst/>
          </a:prstGeom>
          <a:noFill/>
          <a:ln>
            <a:noFill/>
          </a:ln>
        </p:spPr>
      </p:pic>
      <p:pic>
        <p:nvPicPr>
          <p:cNvPr id="1047" name="Google Shape;1047;p9"/>
          <p:cNvPicPr preferRelativeResize="0"/>
          <p:nvPr/>
        </p:nvPicPr>
        <p:blipFill rotWithShape="1">
          <a:blip r:embed="rId4">
            <a:alphaModFix/>
          </a:blip>
          <a:srcRect/>
          <a:stretch/>
        </p:blipFill>
        <p:spPr>
          <a:xfrm>
            <a:off x="2738450" y="-1041779"/>
            <a:ext cx="3496350" cy="3496350"/>
          </a:xfrm>
          <a:prstGeom prst="rect">
            <a:avLst/>
          </a:prstGeom>
          <a:noFill/>
          <a:ln>
            <a:noFill/>
          </a:ln>
        </p:spPr>
      </p:pic>
      <p:sp>
        <p:nvSpPr>
          <p:cNvPr id="1048" name="Google Shape;1048;p9"/>
          <p:cNvSpPr txBox="1"/>
          <p:nvPr/>
        </p:nvSpPr>
        <p:spPr>
          <a:xfrm>
            <a:off x="766050" y="4841100"/>
            <a:ext cx="787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413" name="Google Shape;413;p7"/>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414" name="Google Shape;414;p7"/>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415" name="Google Shape;415;p7"/>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416" name="Google Shape;416;p7"/>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417" name="Google Shape;417;p7"/>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418" name="Google Shape;418;p7"/>
          <p:cNvGrpSpPr/>
          <p:nvPr/>
        </p:nvGrpSpPr>
        <p:grpSpPr>
          <a:xfrm>
            <a:off x="874924" y="1126823"/>
            <a:ext cx="7394302" cy="64500"/>
            <a:chOff x="912012" y="1127925"/>
            <a:chExt cx="7329800" cy="64500"/>
          </a:xfrm>
        </p:grpSpPr>
        <p:sp>
          <p:nvSpPr>
            <p:cNvPr id="419" name="Google Shape;419;p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0" name="Google Shape;420;p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21" name="Google Shape;421;p7"/>
          <p:cNvGrpSpPr/>
          <p:nvPr/>
        </p:nvGrpSpPr>
        <p:grpSpPr>
          <a:xfrm>
            <a:off x="874924" y="1833368"/>
            <a:ext cx="7394302" cy="64500"/>
            <a:chOff x="912012" y="1127925"/>
            <a:chExt cx="7329800" cy="64500"/>
          </a:xfrm>
        </p:grpSpPr>
        <p:sp>
          <p:nvSpPr>
            <p:cNvPr id="422" name="Google Shape;422;p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3" name="Google Shape;423;p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24" name="Google Shape;424;p7"/>
          <p:cNvGrpSpPr/>
          <p:nvPr/>
        </p:nvGrpSpPr>
        <p:grpSpPr>
          <a:xfrm>
            <a:off x="874924" y="2543513"/>
            <a:ext cx="7394302" cy="64500"/>
            <a:chOff x="912012" y="1127925"/>
            <a:chExt cx="7329800" cy="64500"/>
          </a:xfrm>
        </p:grpSpPr>
        <p:sp>
          <p:nvSpPr>
            <p:cNvPr id="425" name="Google Shape;425;p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6" name="Google Shape;426;p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27" name="Google Shape;427;p7"/>
          <p:cNvGrpSpPr/>
          <p:nvPr/>
        </p:nvGrpSpPr>
        <p:grpSpPr>
          <a:xfrm>
            <a:off x="874924" y="3253657"/>
            <a:ext cx="7394302" cy="64500"/>
            <a:chOff x="912012" y="1127925"/>
            <a:chExt cx="7329800" cy="64500"/>
          </a:xfrm>
        </p:grpSpPr>
        <p:sp>
          <p:nvSpPr>
            <p:cNvPr id="428" name="Google Shape;428;p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9" name="Google Shape;429;p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30" name="Google Shape;430;p7"/>
          <p:cNvGrpSpPr/>
          <p:nvPr/>
        </p:nvGrpSpPr>
        <p:grpSpPr>
          <a:xfrm>
            <a:off x="874924" y="3960203"/>
            <a:ext cx="7394302" cy="64500"/>
            <a:chOff x="912012" y="1127925"/>
            <a:chExt cx="7329800" cy="64500"/>
          </a:xfrm>
        </p:grpSpPr>
        <p:sp>
          <p:nvSpPr>
            <p:cNvPr id="431" name="Google Shape;431;p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2" name="Google Shape;432;p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433" name="Google Shape;433;p7"/>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7"/>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5" name="Google Shape;435;p7"/>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6" name="Google Shape;436;p7"/>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7" name="Google Shape;437;p7"/>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7"/>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9" name="Google Shape;439;p7"/>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440" name="Google Shape;440;p7"/>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441" name="Google Shape;441;p7"/>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442" name="Google Shape;442;p7"/>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443" name="Google Shape;443;p7"/>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444" name="Google Shape;444;p7"/>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445" name="Google Shape;445;p7"/>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446" name="Google Shape;446;p7"/>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447" name="Google Shape;447;p7"/>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26f5828341f_2_806"/>
          <p:cNvSpPr txBox="1">
            <a:spLocks noGrp="1"/>
          </p:cNvSpPr>
          <p:nvPr>
            <p:ph type="ctrTitle"/>
          </p:nvPr>
        </p:nvSpPr>
        <p:spPr>
          <a:xfrm>
            <a:off x="1314850" y="2455227"/>
            <a:ext cx="6322800" cy="82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THANKS FOR THE </a:t>
            </a:r>
            <a:r>
              <a:rPr lang="en">
                <a:solidFill>
                  <a:schemeClr val="dk2"/>
                </a:solidFill>
              </a:rPr>
              <a:t>TIME</a:t>
            </a:r>
            <a:endParaRPr>
              <a:solidFill>
                <a:schemeClr val="dk2"/>
              </a:solidFill>
            </a:endParaRPr>
          </a:p>
        </p:txBody>
      </p:sp>
      <p:pic>
        <p:nvPicPr>
          <p:cNvPr id="1054" name="Google Shape;1054;g26f5828341f_2_806"/>
          <p:cNvPicPr preferRelativeResize="0"/>
          <p:nvPr/>
        </p:nvPicPr>
        <p:blipFill rotWithShape="1">
          <a:blip r:embed="rId3">
            <a:alphaModFix/>
          </a:blip>
          <a:srcRect l="42777" t="6693" r="44094" b="81708"/>
          <a:stretch/>
        </p:blipFill>
        <p:spPr>
          <a:xfrm rot="10800000" flipH="1">
            <a:off x="1854813" y="369801"/>
            <a:ext cx="574401" cy="507474"/>
          </a:xfrm>
          <a:prstGeom prst="rect">
            <a:avLst/>
          </a:prstGeom>
          <a:noFill/>
          <a:ln>
            <a:noFill/>
          </a:ln>
        </p:spPr>
      </p:pic>
      <p:pic>
        <p:nvPicPr>
          <p:cNvPr id="1055" name="Google Shape;1055;g26f5828341f_2_806"/>
          <p:cNvPicPr preferRelativeResize="0"/>
          <p:nvPr/>
        </p:nvPicPr>
        <p:blipFill rotWithShape="1">
          <a:blip r:embed="rId3">
            <a:alphaModFix/>
          </a:blip>
          <a:srcRect l="50633" t="9750" r="43729" b="81493"/>
          <a:stretch/>
        </p:blipFill>
        <p:spPr>
          <a:xfrm rot="10800000" flipH="1">
            <a:off x="2483675" y="1950525"/>
            <a:ext cx="254775" cy="395850"/>
          </a:xfrm>
          <a:prstGeom prst="rect">
            <a:avLst/>
          </a:prstGeom>
          <a:noFill/>
          <a:ln>
            <a:noFill/>
          </a:ln>
        </p:spPr>
      </p:pic>
      <p:pic>
        <p:nvPicPr>
          <p:cNvPr id="1056" name="Google Shape;1056;g26f5828341f_2_806"/>
          <p:cNvPicPr preferRelativeResize="0"/>
          <p:nvPr/>
        </p:nvPicPr>
        <p:blipFill rotWithShape="1">
          <a:blip r:embed="rId3">
            <a:alphaModFix/>
          </a:blip>
          <a:srcRect l="46575" t="6693" r="44095" b="81708"/>
          <a:stretch/>
        </p:blipFill>
        <p:spPr>
          <a:xfrm rot="10800000" flipH="1">
            <a:off x="6657822" y="877276"/>
            <a:ext cx="408225" cy="507474"/>
          </a:xfrm>
          <a:prstGeom prst="rect">
            <a:avLst/>
          </a:prstGeom>
          <a:noFill/>
          <a:ln>
            <a:noFill/>
          </a:ln>
        </p:spPr>
      </p:pic>
      <p:sp>
        <p:nvSpPr>
          <p:cNvPr id="1057" name="Google Shape;1057;g26f5828341f_2_806"/>
          <p:cNvSpPr txBox="1"/>
          <p:nvPr/>
        </p:nvSpPr>
        <p:spPr>
          <a:xfrm>
            <a:off x="754761" y="4436763"/>
            <a:ext cx="7879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2"/>
                </a:solidFill>
                <a:latin typeface="Anaheim"/>
                <a:ea typeface="Anaheim"/>
                <a:cs typeface="Anaheim"/>
                <a:sym typeface="Anaheim"/>
              </a:rPr>
              <a:t>Acknowledgement: </a:t>
            </a:r>
            <a:r>
              <a:rPr lang="en-US" sz="1200" dirty="0" err="1">
                <a:solidFill>
                  <a:schemeClr val="dk2"/>
                </a:solidFill>
                <a:latin typeface="Anaheim"/>
                <a:ea typeface="Anaheim"/>
                <a:cs typeface="Anaheim"/>
                <a:sym typeface="Anaheim"/>
              </a:rPr>
              <a:t>slidesgo</a:t>
            </a:r>
            <a:r>
              <a:rPr lang="en-US" sz="1200" dirty="0">
                <a:solidFill>
                  <a:schemeClr val="dk2"/>
                </a:solidFill>
                <a:latin typeface="Anaheim"/>
                <a:ea typeface="Anaheim"/>
                <a:cs typeface="Anaheim"/>
                <a:sym typeface="Anaheim"/>
              </a:rPr>
              <a:t> template is used</a:t>
            </a:r>
            <a:endParaRPr sz="1200" dirty="0">
              <a:solidFill>
                <a:schemeClr val="dk2"/>
              </a:solidFill>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INTRODUCTION</a:t>
            </a:r>
            <a:endParaRPr>
              <a:solidFill>
                <a:schemeClr val="dk2"/>
              </a:solidFill>
            </a:endParaRPr>
          </a:p>
        </p:txBody>
      </p:sp>
      <p:sp>
        <p:nvSpPr>
          <p:cNvPr id="453" name="Google Shape;453;p2"/>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454" name="Google Shape;454;p2"/>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INTERESTING INSIGHTS</a:t>
            </a:r>
            <a:endParaRPr/>
          </a:p>
        </p:txBody>
      </p:sp>
      <p:sp>
        <p:nvSpPr>
          <p:cNvPr id="455" name="Google Shape;455;p2"/>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456" name="Google Shape;456;p2"/>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457" name="Google Shape;457;p2"/>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458" name="Google Shape;458;p2"/>
          <p:cNvGrpSpPr/>
          <p:nvPr/>
        </p:nvGrpSpPr>
        <p:grpSpPr>
          <a:xfrm>
            <a:off x="874924" y="1126823"/>
            <a:ext cx="7394302" cy="64500"/>
            <a:chOff x="912012" y="1127925"/>
            <a:chExt cx="7329800" cy="64500"/>
          </a:xfrm>
        </p:grpSpPr>
        <p:sp>
          <p:nvSpPr>
            <p:cNvPr id="459" name="Google Shape;459;p2"/>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0" name="Google Shape;460;p2"/>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61" name="Google Shape;461;p2"/>
          <p:cNvGrpSpPr/>
          <p:nvPr/>
        </p:nvGrpSpPr>
        <p:grpSpPr>
          <a:xfrm>
            <a:off x="874924" y="1833368"/>
            <a:ext cx="7394302" cy="64500"/>
            <a:chOff x="912012" y="1127925"/>
            <a:chExt cx="7329800" cy="64500"/>
          </a:xfrm>
        </p:grpSpPr>
        <p:sp>
          <p:nvSpPr>
            <p:cNvPr id="462" name="Google Shape;462;p2"/>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3" name="Google Shape;463;p2"/>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64" name="Google Shape;464;p2"/>
          <p:cNvGrpSpPr/>
          <p:nvPr/>
        </p:nvGrpSpPr>
        <p:grpSpPr>
          <a:xfrm>
            <a:off x="874924" y="2543513"/>
            <a:ext cx="7394302" cy="64500"/>
            <a:chOff x="912012" y="1127925"/>
            <a:chExt cx="7329800" cy="64500"/>
          </a:xfrm>
        </p:grpSpPr>
        <p:sp>
          <p:nvSpPr>
            <p:cNvPr id="465" name="Google Shape;465;p2"/>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6" name="Google Shape;466;p2"/>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67" name="Google Shape;467;p2"/>
          <p:cNvGrpSpPr/>
          <p:nvPr/>
        </p:nvGrpSpPr>
        <p:grpSpPr>
          <a:xfrm>
            <a:off x="874924" y="3253657"/>
            <a:ext cx="7394302" cy="64500"/>
            <a:chOff x="912012" y="1127925"/>
            <a:chExt cx="7329800" cy="64500"/>
          </a:xfrm>
        </p:grpSpPr>
        <p:sp>
          <p:nvSpPr>
            <p:cNvPr id="468" name="Google Shape;468;p2"/>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9" name="Google Shape;469;p2"/>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470" name="Google Shape;470;p2"/>
          <p:cNvGrpSpPr/>
          <p:nvPr/>
        </p:nvGrpSpPr>
        <p:grpSpPr>
          <a:xfrm>
            <a:off x="874924" y="3960203"/>
            <a:ext cx="7394302" cy="64500"/>
            <a:chOff x="912012" y="1127925"/>
            <a:chExt cx="7329800" cy="64500"/>
          </a:xfrm>
        </p:grpSpPr>
        <p:sp>
          <p:nvSpPr>
            <p:cNvPr id="471" name="Google Shape;471;p2"/>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2" name="Google Shape;472;p2"/>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473" name="Google Shape;473;p2"/>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4" name="Google Shape;474;p2"/>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5" name="Google Shape;475;p2"/>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6" name="Google Shape;476;p2"/>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7" name="Google Shape;477;p2"/>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8" name="Google Shape;478;p2"/>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9" name="Google Shape;479;p2"/>
          <p:cNvSpPr txBox="1">
            <a:spLocks noGrp="1"/>
          </p:cNvSpPr>
          <p:nvPr>
            <p:ph type="title" idx="15"/>
          </p:nvPr>
        </p:nvSpPr>
        <p:spPr>
          <a:xfrm>
            <a:off x="874774" y="577200"/>
            <a:ext cx="448500" cy="45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solidFill>
                  <a:schemeClr val="dk2"/>
                </a:solidFill>
              </a:rPr>
              <a:t>01</a:t>
            </a:r>
            <a:endParaRPr>
              <a:solidFill>
                <a:schemeClr val="dk2"/>
              </a:solidFill>
            </a:endParaRPr>
          </a:p>
        </p:txBody>
      </p:sp>
      <p:sp>
        <p:nvSpPr>
          <p:cNvPr id="480" name="Google Shape;480;p2"/>
          <p:cNvSpPr txBox="1">
            <a:spLocks noGrp="1"/>
          </p:cNvSpPr>
          <p:nvPr>
            <p:ph type="title" idx="16"/>
          </p:nvPr>
        </p:nvSpPr>
        <p:spPr>
          <a:xfrm>
            <a:off x="874924" y="128686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02</a:t>
            </a:r>
            <a:endParaRPr/>
          </a:p>
        </p:txBody>
      </p:sp>
      <p:sp>
        <p:nvSpPr>
          <p:cNvPr id="481" name="Google Shape;481;p2"/>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482" name="Google Shape;482;p2"/>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483" name="Google Shape;483;p2"/>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484" name="Google Shape;484;p2"/>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485" name="Google Shape;485;p2"/>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486" name="Google Shape;486;p2"/>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487" name="Google Shape;487;p2"/>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
          <p:cNvSpPr txBox="1">
            <a:spLocks noGrp="1"/>
          </p:cNvSpPr>
          <p:nvPr>
            <p:ph type="subTitle" idx="1"/>
          </p:nvPr>
        </p:nvSpPr>
        <p:spPr>
          <a:xfrm flipH="1">
            <a:off x="5253025" y="2284350"/>
            <a:ext cx="3162900" cy="1857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en"/>
              <a:t>Online Retail</a:t>
            </a:r>
            <a:endParaRPr/>
          </a:p>
          <a:p>
            <a:pPr marL="0" lvl="0" indent="0" algn="r" rtl="0">
              <a:lnSpc>
                <a:spcPct val="100000"/>
              </a:lnSpc>
              <a:spcBef>
                <a:spcPts val="0"/>
              </a:spcBef>
              <a:spcAft>
                <a:spcPts val="0"/>
              </a:spcAft>
              <a:buSzPts val="1800"/>
              <a:buNone/>
            </a:pPr>
            <a:r>
              <a:rPr lang="en"/>
              <a:t>UK-based and registered non-store online retail. The company mainly sells unique all-occasion gifts. Many customers of the company are wholesalers. </a:t>
            </a:r>
            <a:endParaRPr/>
          </a:p>
        </p:txBody>
      </p:sp>
      <p:sp>
        <p:nvSpPr>
          <p:cNvPr id="493" name="Google Shape;493;p8"/>
          <p:cNvSpPr txBox="1">
            <a:spLocks noGrp="1"/>
          </p:cNvSpPr>
          <p:nvPr>
            <p:ph type="title"/>
          </p:nvPr>
        </p:nvSpPr>
        <p:spPr>
          <a:xfrm>
            <a:off x="5356149" y="468350"/>
            <a:ext cx="3539495" cy="1671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 sz="4000" b="1">
                <a:solidFill>
                  <a:schemeClr val="lt1"/>
                </a:solidFill>
                <a:latin typeface="Arial"/>
                <a:ea typeface="Arial"/>
                <a:cs typeface="Arial"/>
                <a:sym typeface="Arial"/>
              </a:rPr>
              <a:t>Introduction</a:t>
            </a:r>
            <a:endParaRPr sz="4000" b="1">
              <a:solidFill>
                <a:schemeClr val="dk2"/>
              </a:solidFill>
              <a:latin typeface="Arial"/>
              <a:ea typeface="Arial"/>
              <a:cs typeface="Arial"/>
              <a:sym typeface="Arial"/>
            </a:endParaRPr>
          </a:p>
        </p:txBody>
      </p:sp>
      <p:sp>
        <p:nvSpPr>
          <p:cNvPr id="494" name="Google Shape;494;p8"/>
          <p:cNvSpPr/>
          <p:nvPr/>
        </p:nvSpPr>
        <p:spPr>
          <a:xfrm>
            <a:off x="2246900" y="617700"/>
            <a:ext cx="198000" cy="19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FC050"/>
              </a:solidFill>
              <a:latin typeface="Arial"/>
              <a:ea typeface="Arial"/>
              <a:cs typeface="Arial"/>
              <a:sym typeface="Arial"/>
            </a:endParaRPr>
          </a:p>
        </p:txBody>
      </p:sp>
      <p:sp>
        <p:nvSpPr>
          <p:cNvPr id="495" name="Google Shape;495;p8"/>
          <p:cNvSpPr/>
          <p:nvPr/>
        </p:nvSpPr>
        <p:spPr>
          <a:xfrm>
            <a:off x="2573350" y="617700"/>
            <a:ext cx="198000" cy="19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
          <p:cNvSpPr/>
          <p:nvPr/>
        </p:nvSpPr>
        <p:spPr>
          <a:xfrm>
            <a:off x="2899800" y="617700"/>
            <a:ext cx="198000" cy="19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7" name="Google Shape;497;p8"/>
          <p:cNvPicPr preferRelativeResize="0"/>
          <p:nvPr/>
        </p:nvPicPr>
        <p:blipFill rotWithShape="1">
          <a:blip r:embed="rId3">
            <a:alphaModFix/>
          </a:blip>
          <a:srcRect l="42778" t="6693" r="44094" b="81709"/>
          <a:stretch/>
        </p:blipFill>
        <p:spPr>
          <a:xfrm rot="10800000" flipH="1">
            <a:off x="844163" y="1143001"/>
            <a:ext cx="574401" cy="507474"/>
          </a:xfrm>
          <a:prstGeom prst="rect">
            <a:avLst/>
          </a:prstGeom>
          <a:noFill/>
          <a:ln>
            <a:noFill/>
          </a:ln>
        </p:spPr>
      </p:pic>
      <p:pic>
        <p:nvPicPr>
          <p:cNvPr id="498" name="Google Shape;498;p8"/>
          <p:cNvPicPr preferRelativeResize="0"/>
          <p:nvPr/>
        </p:nvPicPr>
        <p:blipFill rotWithShape="1">
          <a:blip r:embed="rId3">
            <a:alphaModFix/>
          </a:blip>
          <a:srcRect l="50633" t="9751" r="43729" b="81493"/>
          <a:stretch/>
        </p:blipFill>
        <p:spPr>
          <a:xfrm rot="10800000" flipH="1">
            <a:off x="600725" y="3075475"/>
            <a:ext cx="254775" cy="395850"/>
          </a:xfrm>
          <a:prstGeom prst="rect">
            <a:avLst/>
          </a:prstGeom>
          <a:noFill/>
          <a:ln>
            <a:noFill/>
          </a:ln>
        </p:spPr>
      </p:pic>
      <p:pic>
        <p:nvPicPr>
          <p:cNvPr id="499" name="Google Shape;499;p8"/>
          <p:cNvPicPr preferRelativeResize="0"/>
          <p:nvPr/>
        </p:nvPicPr>
        <p:blipFill rotWithShape="1">
          <a:blip r:embed="rId3">
            <a:alphaModFix/>
          </a:blip>
          <a:srcRect l="46576" t="6693" r="44095" b="81709"/>
          <a:stretch/>
        </p:blipFill>
        <p:spPr>
          <a:xfrm rot="10800000" flipH="1">
            <a:off x="4554322" y="1549051"/>
            <a:ext cx="408225" cy="507474"/>
          </a:xfrm>
          <a:prstGeom prst="rect">
            <a:avLst/>
          </a:prstGeom>
          <a:noFill/>
          <a:ln>
            <a:noFill/>
          </a:ln>
        </p:spPr>
      </p:pic>
      <p:pic>
        <p:nvPicPr>
          <p:cNvPr id="500" name="Google Shape;500;p8" descr="Factory, product, shipping, supplier ..."/>
          <p:cNvPicPr preferRelativeResize="0"/>
          <p:nvPr/>
        </p:nvPicPr>
        <p:blipFill rotWithShape="1">
          <a:blip r:embed="rId4">
            <a:alphaModFix/>
          </a:blip>
          <a:srcRect/>
          <a:stretch/>
        </p:blipFill>
        <p:spPr>
          <a:xfrm>
            <a:off x="1237058" y="1650476"/>
            <a:ext cx="2766305" cy="2766305"/>
          </a:xfrm>
          <a:prstGeom prst="roundRect">
            <a:avLst>
              <a:gd name="adj" fmla="val 8594"/>
            </a:avLst>
          </a:prstGeom>
          <a:solidFill>
            <a:srgbClr val="ECECEC"/>
          </a:solidFill>
          <a:ln>
            <a:noFill/>
          </a:ln>
          <a:effectLst>
            <a:reflection stA="38000" endPos="28000" dist="5000" dir="5400000" sy="-100000" algn="bl" rotWithShape="0"/>
          </a:effectLst>
        </p:spPr>
      </p:pic>
      <p:sp>
        <p:nvSpPr>
          <p:cNvPr id="501" name="Google Shape;501;p8"/>
          <p:cNvSpPr txBox="1"/>
          <p:nvPr/>
        </p:nvSpPr>
        <p:spPr>
          <a:xfrm>
            <a:off x="4338350" y="4645375"/>
            <a:ext cx="4514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https://www.kaggle.com/datasets/carrie1/ecommerce-data</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5"/>
        <p:cNvGrpSpPr/>
        <p:nvPr/>
      </p:nvGrpSpPr>
      <p:grpSpPr>
        <a:xfrm>
          <a:off x="0" y="0"/>
          <a:ext cx="0" cy="0"/>
          <a:chOff x="0" y="0"/>
          <a:chExt cx="0" cy="0"/>
        </a:xfrm>
      </p:grpSpPr>
      <p:sp>
        <p:nvSpPr>
          <p:cNvPr id="506" name="Google Shape;506;p14"/>
          <p:cNvSpPr txBox="1">
            <a:spLocks noGrp="1"/>
          </p:cNvSpPr>
          <p:nvPr>
            <p:ph type="ctrTitle" idx="6"/>
          </p:nvPr>
        </p:nvSpPr>
        <p:spPr>
          <a:xfrm>
            <a:off x="1410611" y="490996"/>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MOTIVATION</a:t>
            </a:r>
            <a:endParaRPr>
              <a:solidFill>
                <a:schemeClr val="dk2"/>
              </a:solidFill>
            </a:endParaRPr>
          </a:p>
        </p:txBody>
      </p:sp>
      <p:sp>
        <p:nvSpPr>
          <p:cNvPr id="507" name="Google Shape;507;p14"/>
          <p:cNvSpPr/>
          <p:nvPr/>
        </p:nvSpPr>
        <p:spPr>
          <a:xfrm>
            <a:off x="1488050" y="1873975"/>
            <a:ext cx="618000" cy="61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4"/>
          <p:cNvSpPr/>
          <p:nvPr/>
        </p:nvSpPr>
        <p:spPr>
          <a:xfrm>
            <a:off x="4262963" y="1873975"/>
            <a:ext cx="618000" cy="61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4"/>
          <p:cNvSpPr/>
          <p:nvPr/>
        </p:nvSpPr>
        <p:spPr>
          <a:xfrm>
            <a:off x="7037906" y="1873975"/>
            <a:ext cx="618000" cy="61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4"/>
          <p:cNvSpPr txBox="1">
            <a:spLocks noGrp="1"/>
          </p:cNvSpPr>
          <p:nvPr>
            <p:ph type="ctrTitle"/>
          </p:nvPr>
        </p:nvSpPr>
        <p:spPr>
          <a:xfrm>
            <a:off x="719900" y="3265700"/>
            <a:ext cx="2154000" cy="57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1800"/>
              <a:buNone/>
            </a:pPr>
            <a:r>
              <a:rPr lang="en" sz="1600" b="1">
                <a:solidFill>
                  <a:srgbClr val="000000"/>
                </a:solidFill>
                <a:latin typeface="Arial"/>
                <a:ea typeface="Arial"/>
                <a:cs typeface="Arial"/>
                <a:sym typeface="Arial"/>
              </a:rPr>
              <a:t>Personalized recommendations</a:t>
            </a:r>
            <a:endParaRPr sz="1600" b="1">
              <a:solidFill>
                <a:srgbClr val="000000"/>
              </a:solidFill>
              <a:latin typeface="Calibri"/>
              <a:ea typeface="Calibri"/>
              <a:cs typeface="Calibri"/>
              <a:sym typeface="Calibri"/>
            </a:endParaRPr>
          </a:p>
        </p:txBody>
      </p:sp>
      <p:sp>
        <p:nvSpPr>
          <p:cNvPr id="511" name="Google Shape;511;p14"/>
          <p:cNvSpPr txBox="1">
            <a:spLocks noGrp="1"/>
          </p:cNvSpPr>
          <p:nvPr>
            <p:ph type="subTitle" idx="1"/>
          </p:nvPr>
        </p:nvSpPr>
        <p:spPr>
          <a:xfrm>
            <a:off x="720050" y="3767247"/>
            <a:ext cx="21540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solidFill>
                  <a:srgbClr val="434343"/>
                </a:solidFill>
                <a:latin typeface="Arial"/>
                <a:ea typeface="Arial"/>
                <a:cs typeface="Arial"/>
                <a:sym typeface="Arial"/>
              </a:rPr>
              <a:t>increase user satisfaction &amp; revenue</a:t>
            </a:r>
            <a:endParaRPr sz="1600">
              <a:solidFill>
                <a:srgbClr val="434343"/>
              </a:solidFill>
              <a:latin typeface="Arial"/>
              <a:ea typeface="Arial"/>
              <a:cs typeface="Arial"/>
              <a:sym typeface="Arial"/>
            </a:endParaRPr>
          </a:p>
          <a:p>
            <a:pPr marL="0" lvl="0" indent="0" algn="ctr" rtl="0">
              <a:lnSpc>
                <a:spcPct val="100000"/>
              </a:lnSpc>
              <a:spcBef>
                <a:spcPts val="0"/>
              </a:spcBef>
              <a:spcAft>
                <a:spcPts val="1600"/>
              </a:spcAft>
              <a:buSzPts val="1800"/>
              <a:buNone/>
            </a:pPr>
            <a:endParaRPr sz="1100">
              <a:solidFill>
                <a:srgbClr val="434343"/>
              </a:solidFill>
              <a:highlight>
                <a:schemeClr val="dk1"/>
              </a:highlight>
              <a:latin typeface="Calibri"/>
              <a:ea typeface="Calibri"/>
              <a:cs typeface="Calibri"/>
              <a:sym typeface="Calibri"/>
            </a:endParaRPr>
          </a:p>
        </p:txBody>
      </p:sp>
      <p:sp>
        <p:nvSpPr>
          <p:cNvPr id="512" name="Google Shape;512;p14"/>
          <p:cNvSpPr txBox="1">
            <a:spLocks noGrp="1"/>
          </p:cNvSpPr>
          <p:nvPr>
            <p:ph type="ctrTitle" idx="2"/>
          </p:nvPr>
        </p:nvSpPr>
        <p:spPr>
          <a:xfrm>
            <a:off x="3469175" y="3300300"/>
            <a:ext cx="2205600" cy="577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1800"/>
              <a:buNone/>
            </a:pPr>
            <a:r>
              <a:rPr lang="en" sz="1600" b="1">
                <a:solidFill>
                  <a:srgbClr val="000000"/>
                </a:solidFill>
                <a:latin typeface="Arial"/>
                <a:ea typeface="Arial"/>
                <a:cs typeface="Arial"/>
                <a:sym typeface="Arial"/>
              </a:rPr>
              <a:t>Diverse product options </a:t>
            </a:r>
            <a:endParaRPr sz="1600" b="1">
              <a:solidFill>
                <a:srgbClr val="000000"/>
              </a:solidFill>
              <a:latin typeface="Calibri"/>
              <a:ea typeface="Calibri"/>
              <a:cs typeface="Calibri"/>
              <a:sym typeface="Calibri"/>
            </a:endParaRPr>
          </a:p>
        </p:txBody>
      </p:sp>
      <p:sp>
        <p:nvSpPr>
          <p:cNvPr id="513" name="Google Shape;513;p14"/>
          <p:cNvSpPr txBox="1">
            <a:spLocks noGrp="1"/>
          </p:cNvSpPr>
          <p:nvPr>
            <p:ph type="subTitle" idx="3"/>
          </p:nvPr>
        </p:nvSpPr>
        <p:spPr>
          <a:xfrm>
            <a:off x="3474388" y="3879972"/>
            <a:ext cx="21540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solidFill>
                  <a:srgbClr val="434343"/>
                </a:solidFill>
                <a:latin typeface="Arial"/>
                <a:ea typeface="Arial"/>
                <a:cs typeface="Arial"/>
                <a:sym typeface="Arial"/>
              </a:rPr>
              <a:t>result in indecisiveness</a:t>
            </a:r>
            <a:endParaRPr sz="1600">
              <a:solidFill>
                <a:srgbClr val="434343"/>
              </a:solidFill>
              <a:latin typeface="Arial"/>
              <a:ea typeface="Arial"/>
              <a:cs typeface="Arial"/>
              <a:sym typeface="Arial"/>
            </a:endParaRPr>
          </a:p>
          <a:p>
            <a:pPr marL="0" lvl="0" indent="0" algn="ctr" rtl="0">
              <a:lnSpc>
                <a:spcPct val="100000"/>
              </a:lnSpc>
              <a:spcBef>
                <a:spcPts val="0"/>
              </a:spcBef>
              <a:spcAft>
                <a:spcPts val="1600"/>
              </a:spcAft>
              <a:buSzPts val="1800"/>
              <a:buNone/>
            </a:pPr>
            <a:endParaRPr sz="1100">
              <a:solidFill>
                <a:srgbClr val="434343"/>
              </a:solidFill>
              <a:latin typeface="Calibri"/>
              <a:ea typeface="Calibri"/>
              <a:cs typeface="Calibri"/>
              <a:sym typeface="Calibri"/>
            </a:endParaRPr>
          </a:p>
        </p:txBody>
      </p:sp>
      <p:sp>
        <p:nvSpPr>
          <p:cNvPr id="514" name="Google Shape;514;p14"/>
          <p:cNvSpPr txBox="1">
            <a:spLocks noGrp="1"/>
          </p:cNvSpPr>
          <p:nvPr>
            <p:ph type="ctrTitle" idx="4"/>
          </p:nvPr>
        </p:nvSpPr>
        <p:spPr>
          <a:xfrm>
            <a:off x="6269900" y="3166850"/>
            <a:ext cx="2154000" cy="577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1800"/>
              <a:buNone/>
            </a:pPr>
            <a:r>
              <a:rPr lang="en" sz="1600" b="1">
                <a:solidFill>
                  <a:srgbClr val="000000"/>
                </a:solidFill>
                <a:latin typeface="Arial"/>
                <a:ea typeface="Arial"/>
                <a:cs typeface="Arial"/>
                <a:sym typeface="Arial"/>
              </a:rPr>
              <a:t>Hectic lifestyles</a:t>
            </a:r>
            <a:endParaRPr sz="1200" b="1">
              <a:solidFill>
                <a:srgbClr val="000000"/>
              </a:solidFill>
              <a:latin typeface="Calibri"/>
              <a:ea typeface="Calibri"/>
              <a:cs typeface="Calibri"/>
              <a:sym typeface="Calibri"/>
            </a:endParaRPr>
          </a:p>
        </p:txBody>
      </p:sp>
      <p:sp>
        <p:nvSpPr>
          <p:cNvPr id="515" name="Google Shape;515;p14"/>
          <p:cNvSpPr txBox="1">
            <a:spLocks noGrp="1"/>
          </p:cNvSpPr>
          <p:nvPr>
            <p:ph type="subTitle" idx="5"/>
          </p:nvPr>
        </p:nvSpPr>
        <p:spPr>
          <a:xfrm>
            <a:off x="6228756" y="3614847"/>
            <a:ext cx="21540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solidFill>
                  <a:srgbClr val="434343"/>
                </a:solidFill>
                <a:latin typeface="Arial"/>
                <a:ea typeface="Arial"/>
                <a:cs typeface="Arial"/>
                <a:sym typeface="Arial"/>
              </a:rPr>
              <a:t>people have less time to physically visit stores</a:t>
            </a:r>
            <a:endParaRPr sz="1600">
              <a:solidFill>
                <a:srgbClr val="434343"/>
              </a:solidFill>
              <a:latin typeface="Arial"/>
              <a:ea typeface="Arial"/>
              <a:cs typeface="Arial"/>
              <a:sym typeface="Arial"/>
            </a:endParaRPr>
          </a:p>
          <a:p>
            <a:pPr marL="0" lvl="0" indent="0" algn="ctr" rtl="0">
              <a:lnSpc>
                <a:spcPct val="100000"/>
              </a:lnSpc>
              <a:spcBef>
                <a:spcPts val="0"/>
              </a:spcBef>
              <a:spcAft>
                <a:spcPts val="1600"/>
              </a:spcAft>
              <a:buSzPts val="1800"/>
              <a:buNone/>
            </a:pPr>
            <a:endParaRPr sz="1100">
              <a:solidFill>
                <a:srgbClr val="434343"/>
              </a:solidFill>
              <a:latin typeface="Calibri"/>
              <a:ea typeface="Calibri"/>
              <a:cs typeface="Calibri"/>
              <a:sym typeface="Calibri"/>
            </a:endParaRPr>
          </a:p>
        </p:txBody>
      </p:sp>
      <p:sp>
        <p:nvSpPr>
          <p:cNvPr id="516" name="Google Shape;516;p14"/>
          <p:cNvSpPr/>
          <p:nvPr/>
        </p:nvSpPr>
        <p:spPr>
          <a:xfrm>
            <a:off x="7167398" y="2003757"/>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7" name="Google Shape;517;p14"/>
          <p:cNvGrpSpPr/>
          <p:nvPr/>
        </p:nvGrpSpPr>
        <p:grpSpPr>
          <a:xfrm>
            <a:off x="4393791" y="2004598"/>
            <a:ext cx="356343" cy="356757"/>
            <a:chOff x="1323901" y="3807173"/>
            <a:chExt cx="356343" cy="356757"/>
          </a:xfrm>
        </p:grpSpPr>
        <p:sp>
          <p:nvSpPr>
            <p:cNvPr id="518" name="Google Shape;518;p14"/>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4"/>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4"/>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4"/>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2" name="Google Shape;542;p14"/>
          <p:cNvGrpSpPr/>
          <p:nvPr/>
        </p:nvGrpSpPr>
        <p:grpSpPr>
          <a:xfrm>
            <a:off x="1657680" y="2013446"/>
            <a:ext cx="278739" cy="339074"/>
            <a:chOff x="1768821" y="3361108"/>
            <a:chExt cx="278739" cy="339074"/>
          </a:xfrm>
        </p:grpSpPr>
        <p:sp>
          <p:nvSpPr>
            <p:cNvPr id="543" name="Google Shape;543;p14"/>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54" name="Google Shape;554;p14"/>
          <p:cNvCxnSpPr>
            <a:stCxn id="507" idx="2"/>
            <a:endCxn id="510" idx="0"/>
          </p:cNvCxnSpPr>
          <p:nvPr/>
        </p:nvCxnSpPr>
        <p:spPr>
          <a:xfrm>
            <a:off x="1797050" y="2491975"/>
            <a:ext cx="0" cy="773700"/>
          </a:xfrm>
          <a:prstGeom prst="straightConnector1">
            <a:avLst/>
          </a:prstGeom>
          <a:noFill/>
          <a:ln w="9525" cap="flat" cmpd="sng">
            <a:solidFill>
              <a:schemeClr val="lt1"/>
            </a:solidFill>
            <a:prstDash val="solid"/>
            <a:round/>
            <a:headEnd type="none" w="sm" len="sm"/>
            <a:tailEnd type="diamond" w="med" len="med"/>
          </a:ln>
        </p:spPr>
      </p:cxnSp>
      <p:cxnSp>
        <p:nvCxnSpPr>
          <p:cNvPr id="555" name="Google Shape;555;p14"/>
          <p:cNvCxnSpPr>
            <a:stCxn id="508" idx="2"/>
            <a:endCxn id="512" idx="0"/>
          </p:cNvCxnSpPr>
          <p:nvPr/>
        </p:nvCxnSpPr>
        <p:spPr>
          <a:xfrm>
            <a:off x="4571963" y="2491975"/>
            <a:ext cx="0" cy="808200"/>
          </a:xfrm>
          <a:prstGeom prst="straightConnector1">
            <a:avLst/>
          </a:prstGeom>
          <a:noFill/>
          <a:ln w="9525" cap="flat" cmpd="sng">
            <a:solidFill>
              <a:schemeClr val="lt1"/>
            </a:solidFill>
            <a:prstDash val="solid"/>
            <a:round/>
            <a:headEnd type="none" w="sm" len="sm"/>
            <a:tailEnd type="diamond" w="med" len="med"/>
          </a:ln>
        </p:spPr>
      </p:cxnSp>
      <p:cxnSp>
        <p:nvCxnSpPr>
          <p:cNvPr id="556" name="Google Shape;556;p14"/>
          <p:cNvCxnSpPr>
            <a:stCxn id="509" idx="2"/>
            <a:endCxn id="514" idx="0"/>
          </p:cNvCxnSpPr>
          <p:nvPr/>
        </p:nvCxnSpPr>
        <p:spPr>
          <a:xfrm>
            <a:off x="7346906" y="2491975"/>
            <a:ext cx="0" cy="675000"/>
          </a:xfrm>
          <a:prstGeom prst="straightConnector1">
            <a:avLst/>
          </a:prstGeom>
          <a:noFill/>
          <a:ln w="9525" cap="flat" cmpd="sng">
            <a:solidFill>
              <a:schemeClr val="lt1"/>
            </a:solidFill>
            <a:prstDash val="solid"/>
            <a:round/>
            <a:headEnd type="none" w="sm" len="sm"/>
            <a:tailEnd type="diamond" w="med" len="med"/>
          </a:ln>
        </p:spPr>
      </p:cxnSp>
      <p:pic>
        <p:nvPicPr>
          <p:cNvPr id="557" name="Google Shape;557;p14"/>
          <p:cNvPicPr preferRelativeResize="0"/>
          <p:nvPr/>
        </p:nvPicPr>
        <p:blipFill rotWithShape="1">
          <a:blip r:embed="rId3">
            <a:alphaModFix/>
          </a:blip>
          <a:srcRect l="50633" t="9751" r="43729" b="81493"/>
          <a:stretch/>
        </p:blipFill>
        <p:spPr>
          <a:xfrm rot="10800000" flipH="1">
            <a:off x="1157063" y="1593936"/>
            <a:ext cx="254775" cy="395850"/>
          </a:xfrm>
          <a:prstGeom prst="rect">
            <a:avLst/>
          </a:prstGeom>
          <a:noFill/>
          <a:ln>
            <a:noFill/>
          </a:ln>
        </p:spPr>
      </p:pic>
      <p:pic>
        <p:nvPicPr>
          <p:cNvPr id="558" name="Google Shape;558;p14"/>
          <p:cNvPicPr preferRelativeResize="0"/>
          <p:nvPr/>
        </p:nvPicPr>
        <p:blipFill rotWithShape="1">
          <a:blip r:embed="rId3">
            <a:alphaModFix/>
          </a:blip>
          <a:srcRect l="50633" t="9751" r="43729" b="81493"/>
          <a:stretch/>
        </p:blipFill>
        <p:spPr>
          <a:xfrm rot="10800000" flipH="1">
            <a:off x="2182238" y="2376174"/>
            <a:ext cx="254775" cy="395850"/>
          </a:xfrm>
          <a:prstGeom prst="rect">
            <a:avLst/>
          </a:prstGeom>
          <a:noFill/>
          <a:ln>
            <a:noFill/>
          </a:ln>
        </p:spPr>
      </p:pic>
      <p:pic>
        <p:nvPicPr>
          <p:cNvPr id="559" name="Google Shape;559;p14"/>
          <p:cNvPicPr preferRelativeResize="0"/>
          <p:nvPr/>
        </p:nvPicPr>
        <p:blipFill rotWithShape="1">
          <a:blip r:embed="rId3">
            <a:alphaModFix/>
          </a:blip>
          <a:srcRect l="50633" t="9751" r="43729" b="81493"/>
          <a:stretch/>
        </p:blipFill>
        <p:spPr>
          <a:xfrm rot="10800000" flipH="1">
            <a:off x="3931988" y="1593936"/>
            <a:ext cx="254775" cy="395850"/>
          </a:xfrm>
          <a:prstGeom prst="rect">
            <a:avLst/>
          </a:prstGeom>
          <a:noFill/>
          <a:ln>
            <a:noFill/>
          </a:ln>
        </p:spPr>
      </p:pic>
      <p:pic>
        <p:nvPicPr>
          <p:cNvPr id="560" name="Google Shape;560;p14"/>
          <p:cNvPicPr preferRelativeResize="0"/>
          <p:nvPr/>
        </p:nvPicPr>
        <p:blipFill rotWithShape="1">
          <a:blip r:embed="rId3">
            <a:alphaModFix/>
          </a:blip>
          <a:srcRect l="50633" t="9751" r="43729" b="81493"/>
          <a:stretch/>
        </p:blipFill>
        <p:spPr>
          <a:xfrm rot="10800000" flipH="1">
            <a:off x="4957163" y="2376174"/>
            <a:ext cx="254775" cy="395850"/>
          </a:xfrm>
          <a:prstGeom prst="rect">
            <a:avLst/>
          </a:prstGeom>
          <a:noFill/>
          <a:ln>
            <a:noFill/>
          </a:ln>
        </p:spPr>
      </p:pic>
      <p:pic>
        <p:nvPicPr>
          <p:cNvPr id="561" name="Google Shape;561;p14"/>
          <p:cNvPicPr preferRelativeResize="0"/>
          <p:nvPr/>
        </p:nvPicPr>
        <p:blipFill rotWithShape="1">
          <a:blip r:embed="rId3">
            <a:alphaModFix/>
          </a:blip>
          <a:srcRect l="50633" t="9751" r="43729" b="81493"/>
          <a:stretch/>
        </p:blipFill>
        <p:spPr>
          <a:xfrm rot="10800000" flipH="1">
            <a:off x="6706913" y="1593936"/>
            <a:ext cx="254775" cy="395850"/>
          </a:xfrm>
          <a:prstGeom prst="rect">
            <a:avLst/>
          </a:prstGeom>
          <a:noFill/>
          <a:ln>
            <a:noFill/>
          </a:ln>
        </p:spPr>
      </p:pic>
      <p:pic>
        <p:nvPicPr>
          <p:cNvPr id="562" name="Google Shape;562;p14"/>
          <p:cNvPicPr preferRelativeResize="0"/>
          <p:nvPr/>
        </p:nvPicPr>
        <p:blipFill rotWithShape="1">
          <a:blip r:embed="rId3">
            <a:alphaModFix/>
          </a:blip>
          <a:srcRect l="50633" t="9751" r="43729" b="81493"/>
          <a:stretch/>
        </p:blipFill>
        <p:spPr>
          <a:xfrm rot="10800000" flipH="1">
            <a:off x="7732088" y="2376174"/>
            <a:ext cx="254775" cy="395850"/>
          </a:xfrm>
          <a:prstGeom prst="rect">
            <a:avLst/>
          </a:prstGeom>
          <a:noFill/>
          <a:ln>
            <a:noFill/>
          </a:ln>
        </p:spPr>
      </p:pic>
      <p:sp>
        <p:nvSpPr>
          <p:cNvPr id="563" name="Google Shape;563;p14"/>
          <p:cNvSpPr txBox="1">
            <a:spLocks noGrp="1"/>
          </p:cNvSpPr>
          <p:nvPr>
            <p:ph type="ctrTitle" idx="6"/>
          </p:nvPr>
        </p:nvSpPr>
        <p:spPr>
          <a:xfrm>
            <a:off x="1410561" y="1068796"/>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000">
                <a:solidFill>
                  <a:schemeClr val="dk2"/>
                </a:solidFill>
              </a:rPr>
              <a:t>Why E-Commerce?</a:t>
            </a:r>
            <a:endParaRPr sz="2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8"/>
          <p:cNvSpPr txBox="1">
            <a:spLocks noGrp="1"/>
          </p:cNvSpPr>
          <p:nvPr>
            <p:ph type="subTitle" idx="1"/>
          </p:nvPr>
        </p:nvSpPr>
        <p:spPr>
          <a:xfrm>
            <a:off x="512850" y="729450"/>
            <a:ext cx="3161100" cy="18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600" b="0" i="0" u="none" strike="noStrike" cap="none">
                <a:solidFill>
                  <a:schemeClr val="lt1"/>
                </a:solidFill>
                <a:latin typeface="Arial"/>
                <a:ea typeface="Arial"/>
                <a:cs typeface="Arial"/>
                <a:sym typeface="Arial"/>
              </a:rPr>
              <a:t>Drop rows that contain </a:t>
            </a:r>
            <a:r>
              <a:rPr lang="en" sz="1600" b="1" i="0" u="none" strike="noStrike" cap="none">
                <a:solidFill>
                  <a:schemeClr val="lt1"/>
                </a:solidFill>
                <a:latin typeface="Arial"/>
                <a:ea typeface="Arial"/>
                <a:cs typeface="Arial"/>
                <a:sym typeface="Arial"/>
              </a:rPr>
              <a:t>duplicates</a:t>
            </a:r>
            <a:r>
              <a:rPr lang="en">
                <a:solidFill>
                  <a:schemeClr val="lt1"/>
                </a:solidFill>
                <a:latin typeface="Arial"/>
                <a:ea typeface="Arial"/>
                <a:cs typeface="Arial"/>
                <a:sym typeface="Arial"/>
              </a:rPr>
              <a:t>, </a:t>
            </a:r>
            <a:r>
              <a:rPr lang="en" sz="1600" b="1" i="0" u="none" strike="noStrike" cap="none">
                <a:solidFill>
                  <a:schemeClr val="lt1"/>
                </a:solidFill>
                <a:latin typeface="Arial"/>
                <a:ea typeface="Arial"/>
                <a:cs typeface="Arial"/>
                <a:sym typeface="Arial"/>
              </a:rPr>
              <a:t>missing values </a:t>
            </a:r>
            <a:r>
              <a:rPr lang="en" sz="1600" i="0" u="none" strike="noStrike" cap="none">
                <a:solidFill>
                  <a:schemeClr val="lt1"/>
                </a:solidFill>
                <a:latin typeface="Arial"/>
                <a:ea typeface="Arial"/>
                <a:cs typeface="Arial"/>
                <a:sym typeface="Arial"/>
              </a:rPr>
              <a:t>and</a:t>
            </a:r>
            <a:r>
              <a:rPr lang="en" sz="1600" b="1" i="0" u="none" strike="noStrike" cap="none">
                <a:solidFill>
                  <a:schemeClr val="lt1"/>
                </a:solidFill>
                <a:latin typeface="Arial"/>
                <a:ea typeface="Arial"/>
                <a:cs typeface="Arial"/>
                <a:sym typeface="Arial"/>
              </a:rPr>
              <a:t> anomalies</a:t>
            </a:r>
            <a:endParaRPr/>
          </a:p>
          <a:p>
            <a:pPr marL="0" marR="0" lvl="0" indent="0" algn="l" rtl="0">
              <a:lnSpc>
                <a:spcPct val="100000"/>
              </a:lnSpc>
              <a:spcBef>
                <a:spcPts val="0"/>
              </a:spcBef>
              <a:spcAft>
                <a:spcPts val="0"/>
              </a:spcAft>
              <a:buClr>
                <a:srgbClr val="000000"/>
              </a:buClr>
              <a:buSzPts val="1400"/>
              <a:buFont typeface="Arial"/>
              <a:buNone/>
            </a:pPr>
            <a:endParaRPr b="1">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b="1">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b="1" i="0" u="none" strike="noStrike" cap="none">
                <a:solidFill>
                  <a:srgbClr val="003D29"/>
                </a:solidFill>
                <a:latin typeface="Arial"/>
                <a:ea typeface="Arial"/>
                <a:cs typeface="Arial"/>
                <a:sym typeface="Arial"/>
              </a:rPr>
              <a:t>Key features:</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InvoiceNo</a:t>
            </a:r>
            <a:r>
              <a:rPr lang="en" sz="1100">
                <a:solidFill>
                  <a:srgbClr val="003D29"/>
                </a:solidFill>
                <a:latin typeface="Arial"/>
                <a:ea typeface="Arial"/>
                <a:cs typeface="Arial"/>
                <a:sym typeface="Arial"/>
              </a:rPr>
              <a:t> (transaction identifier)</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Stockcode</a:t>
            </a:r>
            <a:r>
              <a:rPr lang="en" sz="1800" b="1">
                <a:latin typeface="Calibri"/>
                <a:ea typeface="Calibri"/>
                <a:cs typeface="Calibri"/>
                <a:sym typeface="Calibri"/>
              </a:rPr>
              <a:t> </a:t>
            </a:r>
            <a:r>
              <a:rPr lang="en" sz="1100">
                <a:solidFill>
                  <a:srgbClr val="003D29"/>
                </a:solidFill>
                <a:latin typeface="Arial"/>
                <a:ea typeface="Arial"/>
                <a:cs typeface="Arial"/>
                <a:sym typeface="Arial"/>
              </a:rPr>
              <a:t>(product identifier)</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CustomerID</a:t>
            </a:r>
            <a:r>
              <a:rPr lang="en" sz="1100">
                <a:solidFill>
                  <a:srgbClr val="003D29"/>
                </a:solidFill>
                <a:latin typeface="Arial"/>
                <a:ea typeface="Arial"/>
                <a:cs typeface="Arial"/>
                <a:sym typeface="Arial"/>
              </a:rPr>
              <a:t> (Customer identifier)</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InvoiceDate</a:t>
            </a:r>
            <a:r>
              <a:rPr lang="en" sz="1100">
                <a:solidFill>
                  <a:srgbClr val="003D29"/>
                </a:solidFill>
                <a:latin typeface="Arial"/>
                <a:ea typeface="Arial"/>
                <a:cs typeface="Arial"/>
                <a:sym typeface="Arial"/>
              </a:rPr>
              <a:t> (transaction Date)</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Description</a:t>
            </a:r>
            <a:r>
              <a:rPr lang="en" sz="1100">
                <a:solidFill>
                  <a:srgbClr val="003D29"/>
                </a:solidFill>
                <a:latin typeface="Arial"/>
                <a:ea typeface="Arial"/>
                <a:cs typeface="Arial"/>
                <a:sym typeface="Arial"/>
              </a:rPr>
              <a:t> (product name)</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Country</a:t>
            </a:r>
            <a:r>
              <a:rPr lang="en" sz="1100">
                <a:solidFill>
                  <a:srgbClr val="003D29"/>
                </a:solidFill>
                <a:latin typeface="Arial"/>
                <a:ea typeface="Arial"/>
                <a:cs typeface="Arial"/>
                <a:sym typeface="Arial"/>
              </a:rPr>
              <a:t> (country)</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Quantity</a:t>
            </a:r>
            <a:r>
              <a:rPr lang="en" sz="1100">
                <a:solidFill>
                  <a:srgbClr val="003D29"/>
                </a:solidFill>
                <a:latin typeface="Arial"/>
                <a:ea typeface="Arial"/>
                <a:cs typeface="Arial"/>
                <a:sym typeface="Arial"/>
              </a:rPr>
              <a:t> </a:t>
            </a:r>
            <a:r>
              <a:rPr lang="en" sz="1100">
                <a:solidFill>
                  <a:srgbClr val="1E5442"/>
                </a:solidFill>
                <a:latin typeface="Arial"/>
                <a:ea typeface="Arial"/>
                <a:cs typeface="Arial"/>
                <a:sym typeface="Arial"/>
              </a:rPr>
              <a:t>(the quantities of each product (item) per transaction)</a:t>
            </a:r>
            <a:endParaRPr/>
          </a:p>
          <a:p>
            <a:pPr marL="171450" lvl="0" indent="-171450" algn="l" rtl="0">
              <a:lnSpc>
                <a:spcPct val="115000"/>
              </a:lnSpc>
              <a:spcBef>
                <a:spcPts val="0"/>
              </a:spcBef>
              <a:spcAft>
                <a:spcPts val="0"/>
              </a:spcAft>
              <a:buClr>
                <a:srgbClr val="000000"/>
              </a:buClr>
              <a:buSzPts val="1100"/>
              <a:buFont typeface="Arial"/>
              <a:buChar char="•"/>
            </a:pPr>
            <a:r>
              <a:rPr lang="en" sz="1100" b="1">
                <a:solidFill>
                  <a:srgbClr val="003D29"/>
                </a:solidFill>
                <a:latin typeface="Arial"/>
                <a:ea typeface="Arial"/>
                <a:cs typeface="Arial"/>
                <a:sym typeface="Arial"/>
              </a:rPr>
              <a:t>UnitPrice</a:t>
            </a:r>
            <a:r>
              <a:rPr lang="en" sz="1100">
                <a:solidFill>
                  <a:srgbClr val="003D29"/>
                </a:solidFill>
                <a:latin typeface="Arial"/>
                <a:ea typeface="Arial"/>
                <a:cs typeface="Arial"/>
                <a:sym typeface="Arial"/>
              </a:rPr>
              <a:t> ()</a:t>
            </a:r>
            <a:endParaRPr/>
          </a:p>
        </p:txBody>
      </p:sp>
      <p:pic>
        <p:nvPicPr>
          <p:cNvPr id="569" name="Google Shape;569;p18"/>
          <p:cNvPicPr preferRelativeResize="0"/>
          <p:nvPr/>
        </p:nvPicPr>
        <p:blipFill rotWithShape="1">
          <a:blip r:embed="rId3">
            <a:alphaModFix/>
          </a:blip>
          <a:srcRect l="7990" t="13196" r="7990" b="22991"/>
          <a:stretch/>
        </p:blipFill>
        <p:spPr>
          <a:xfrm>
            <a:off x="4572000" y="-36533"/>
            <a:ext cx="4572001" cy="5208606"/>
          </a:xfrm>
          <a:prstGeom prst="rect">
            <a:avLst/>
          </a:prstGeom>
          <a:noFill/>
          <a:ln>
            <a:noFill/>
          </a:ln>
        </p:spPr>
      </p:pic>
      <p:sp>
        <p:nvSpPr>
          <p:cNvPr id="570" name="Google Shape;570;p18"/>
          <p:cNvSpPr/>
          <p:nvPr/>
        </p:nvSpPr>
        <p:spPr>
          <a:xfrm>
            <a:off x="8797200" y="76200"/>
            <a:ext cx="270600" cy="270600"/>
          </a:xfrm>
          <a:prstGeom prst="mathPlus">
            <a:avLst>
              <a:gd name="adj1" fmla="val 658"/>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8797200" y="4796700"/>
            <a:ext cx="270600" cy="270600"/>
          </a:xfrm>
          <a:prstGeom prst="mathPlus">
            <a:avLst>
              <a:gd name="adj1" fmla="val 658"/>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8"/>
          <p:cNvSpPr txBox="1"/>
          <p:nvPr/>
        </p:nvSpPr>
        <p:spPr>
          <a:xfrm>
            <a:off x="591675" y="346800"/>
            <a:ext cx="3467474" cy="15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2"/>
              </a:buClr>
              <a:buSzPts val="3000"/>
              <a:buFont typeface="Anton"/>
              <a:buNone/>
            </a:pPr>
            <a:endParaRPr sz="4000" b="0" i="0" u="none" strike="noStrike" cap="none">
              <a:solidFill>
                <a:schemeClr val="dk2"/>
              </a:solidFill>
              <a:latin typeface="Anton"/>
              <a:ea typeface="Anton"/>
              <a:cs typeface="Anton"/>
              <a:sym typeface="Anton"/>
            </a:endParaRPr>
          </a:p>
        </p:txBody>
      </p:sp>
      <p:sp>
        <p:nvSpPr>
          <p:cNvPr id="573" name="Google Shape;573;p18"/>
          <p:cNvSpPr txBox="1">
            <a:spLocks noGrp="1"/>
          </p:cNvSpPr>
          <p:nvPr>
            <p:ph type="ctrTitle"/>
          </p:nvPr>
        </p:nvSpPr>
        <p:spPr>
          <a:xfrm>
            <a:off x="5250900" y="1374066"/>
            <a:ext cx="3546300" cy="119768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2"/>
              </a:buClr>
              <a:buSzPts val="2400"/>
              <a:buNone/>
            </a:pPr>
            <a:r>
              <a:rPr lang="en" sz="3600">
                <a:solidFill>
                  <a:srgbClr val="F3F3F3"/>
                </a:solidFill>
              </a:rPr>
              <a:t>DATA GATHERING &amp;    PREPROCESSING</a:t>
            </a:r>
            <a:br>
              <a:rPr lang="en" sz="3600">
                <a:solidFill>
                  <a:srgbClr val="F3F3F3"/>
                </a:solidFill>
              </a:rPr>
            </a:br>
            <a:endParaRPr sz="3600">
              <a:solidFill>
                <a:srgbClr val="F3F3F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
          <p:cNvSpPr txBox="1">
            <a:spLocks noGrp="1"/>
          </p:cNvSpPr>
          <p:nvPr>
            <p:ph type="ctrTitle"/>
          </p:nvPr>
        </p:nvSpPr>
        <p:spPr>
          <a:xfrm>
            <a:off x="1410611" y="73304"/>
            <a:ext cx="63228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800" b="1">
                <a:solidFill>
                  <a:schemeClr val="dk2"/>
                </a:solidFill>
                <a:latin typeface="Arial"/>
                <a:ea typeface="Arial"/>
                <a:cs typeface="Arial"/>
                <a:sym typeface="Arial"/>
              </a:rPr>
              <a:t>About Dataset</a:t>
            </a:r>
            <a:endParaRPr sz="2800" b="1">
              <a:solidFill>
                <a:schemeClr val="dk2"/>
              </a:solidFill>
              <a:latin typeface="Arial"/>
              <a:ea typeface="Arial"/>
              <a:cs typeface="Arial"/>
              <a:sym typeface="Arial"/>
            </a:endParaRPr>
          </a:p>
        </p:txBody>
      </p:sp>
      <p:sp>
        <p:nvSpPr>
          <p:cNvPr id="579" name="Google Shape;579;p3"/>
          <p:cNvSpPr txBox="1"/>
          <p:nvPr/>
        </p:nvSpPr>
        <p:spPr>
          <a:xfrm>
            <a:off x="3232500" y="3176452"/>
            <a:ext cx="1543263" cy="334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135080</a:t>
            </a:r>
            <a:endParaRPr sz="1800" b="0" i="0" u="none" strike="noStrike" cap="none">
              <a:solidFill>
                <a:schemeClr val="dk2"/>
              </a:solidFill>
              <a:latin typeface="Arial"/>
              <a:ea typeface="Arial"/>
              <a:cs typeface="Arial"/>
              <a:sym typeface="Arial"/>
            </a:endParaRPr>
          </a:p>
        </p:txBody>
      </p:sp>
      <p:sp>
        <p:nvSpPr>
          <p:cNvPr id="580" name="Google Shape;580;p3"/>
          <p:cNvSpPr txBox="1"/>
          <p:nvPr/>
        </p:nvSpPr>
        <p:spPr>
          <a:xfrm>
            <a:off x="3245986" y="3450789"/>
            <a:ext cx="1483703" cy="54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a:solidFill>
                  <a:schemeClr val="accent3"/>
                </a:solidFill>
                <a:latin typeface="Arial"/>
                <a:ea typeface="Arial"/>
                <a:cs typeface="Arial"/>
                <a:sym typeface="Arial"/>
              </a:rPr>
              <a:t>CustomerID (Null)</a:t>
            </a:r>
            <a:endParaRPr sz="1400" b="0" i="0" u="none" strike="noStrike" cap="none">
              <a:solidFill>
                <a:schemeClr val="accent3"/>
              </a:solidFill>
              <a:latin typeface="Arial"/>
              <a:ea typeface="Arial"/>
              <a:cs typeface="Arial"/>
              <a:sym typeface="Arial"/>
            </a:endParaRPr>
          </a:p>
        </p:txBody>
      </p:sp>
      <p:cxnSp>
        <p:nvCxnSpPr>
          <p:cNvPr id="581" name="Google Shape;581;p3"/>
          <p:cNvCxnSpPr/>
          <p:nvPr/>
        </p:nvCxnSpPr>
        <p:spPr>
          <a:xfrm>
            <a:off x="3798500" y="2438725"/>
            <a:ext cx="4441500" cy="0"/>
          </a:xfrm>
          <a:prstGeom prst="straightConnector1">
            <a:avLst/>
          </a:prstGeom>
          <a:noFill/>
          <a:ln w="9525" cap="flat" cmpd="sng">
            <a:solidFill>
              <a:schemeClr val="accent3"/>
            </a:solidFill>
            <a:prstDash val="solid"/>
            <a:round/>
            <a:headEnd type="diamond" w="med" len="med"/>
            <a:tailEnd type="diamond" w="med" len="med"/>
          </a:ln>
        </p:spPr>
      </p:cxnSp>
      <p:cxnSp>
        <p:nvCxnSpPr>
          <p:cNvPr id="582" name="Google Shape;582;p3"/>
          <p:cNvCxnSpPr/>
          <p:nvPr/>
        </p:nvCxnSpPr>
        <p:spPr>
          <a:xfrm rot="10800000">
            <a:off x="5964025" y="2579125"/>
            <a:ext cx="0" cy="2017500"/>
          </a:xfrm>
          <a:prstGeom prst="straightConnector1">
            <a:avLst/>
          </a:prstGeom>
          <a:noFill/>
          <a:ln w="9525" cap="flat" cmpd="sng">
            <a:solidFill>
              <a:schemeClr val="accent3"/>
            </a:solidFill>
            <a:prstDash val="solid"/>
            <a:round/>
            <a:headEnd type="diamond" w="med" len="med"/>
            <a:tailEnd type="diamond" w="med" len="med"/>
          </a:ln>
        </p:spPr>
      </p:cxnSp>
      <p:grpSp>
        <p:nvGrpSpPr>
          <p:cNvPr id="583" name="Google Shape;583;p3"/>
          <p:cNvGrpSpPr/>
          <p:nvPr/>
        </p:nvGrpSpPr>
        <p:grpSpPr>
          <a:xfrm rot="5400000">
            <a:off x="4443013" y="3448261"/>
            <a:ext cx="1024400" cy="147900"/>
            <a:chOff x="1265950" y="2415563"/>
            <a:chExt cx="1024400" cy="147900"/>
          </a:xfrm>
        </p:grpSpPr>
        <p:sp>
          <p:nvSpPr>
            <p:cNvPr id="584" name="Google Shape;584;p3"/>
            <p:cNvSpPr/>
            <p:nvPr/>
          </p:nvSpPr>
          <p:spPr>
            <a:xfrm>
              <a:off x="1265950" y="2415563"/>
              <a:ext cx="147900" cy="14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
            <p:cNvSpPr/>
            <p:nvPr/>
          </p:nvSpPr>
          <p:spPr>
            <a:xfrm>
              <a:off x="1485075" y="2415563"/>
              <a:ext cx="147900" cy="14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
            <p:cNvSpPr/>
            <p:nvPr/>
          </p:nvSpPr>
          <p:spPr>
            <a:xfrm>
              <a:off x="1704200" y="2415563"/>
              <a:ext cx="147900" cy="14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
            <p:cNvSpPr/>
            <p:nvPr/>
          </p:nvSpPr>
          <p:spPr>
            <a:xfrm>
              <a:off x="1923325" y="2415563"/>
              <a:ext cx="147900" cy="14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
            <p:cNvSpPr/>
            <p:nvPr/>
          </p:nvSpPr>
          <p:spPr>
            <a:xfrm>
              <a:off x="2142450" y="2415563"/>
              <a:ext cx="147900" cy="14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 name="Google Shape;589;p3"/>
          <p:cNvGrpSpPr/>
          <p:nvPr/>
        </p:nvGrpSpPr>
        <p:grpSpPr>
          <a:xfrm rot="5400000">
            <a:off x="4976413" y="3448261"/>
            <a:ext cx="1024400" cy="147900"/>
            <a:chOff x="1265950" y="2415563"/>
            <a:chExt cx="1024400" cy="147900"/>
          </a:xfrm>
        </p:grpSpPr>
        <p:sp>
          <p:nvSpPr>
            <p:cNvPr id="590" name="Google Shape;590;p3"/>
            <p:cNvSpPr/>
            <p:nvPr/>
          </p:nvSpPr>
          <p:spPr>
            <a:xfrm>
              <a:off x="1265950" y="2415563"/>
              <a:ext cx="147900" cy="14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
            <p:cNvSpPr/>
            <p:nvPr/>
          </p:nvSpPr>
          <p:spPr>
            <a:xfrm>
              <a:off x="1485075" y="2415563"/>
              <a:ext cx="147900" cy="147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
            <p:cNvSpPr/>
            <p:nvPr/>
          </p:nvSpPr>
          <p:spPr>
            <a:xfrm>
              <a:off x="170420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
            <p:cNvSpPr/>
            <p:nvPr/>
          </p:nvSpPr>
          <p:spPr>
            <a:xfrm>
              <a:off x="1923325"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
            <p:cNvSpPr/>
            <p:nvPr/>
          </p:nvSpPr>
          <p:spPr>
            <a:xfrm>
              <a:off x="214245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95" name="Google Shape;595;p3"/>
          <p:cNvPicPr preferRelativeResize="0"/>
          <p:nvPr/>
        </p:nvPicPr>
        <p:blipFill rotWithShape="1">
          <a:blip r:embed="rId3">
            <a:alphaModFix/>
          </a:blip>
          <a:srcRect l="42778" t="6693" r="44094" b="81709"/>
          <a:stretch/>
        </p:blipFill>
        <p:spPr>
          <a:xfrm rot="10800000" flipH="1">
            <a:off x="2190638" y="1751126"/>
            <a:ext cx="574401" cy="507474"/>
          </a:xfrm>
          <a:prstGeom prst="rect">
            <a:avLst/>
          </a:prstGeom>
          <a:noFill/>
          <a:ln>
            <a:noFill/>
          </a:ln>
        </p:spPr>
      </p:pic>
      <p:pic>
        <p:nvPicPr>
          <p:cNvPr id="596" name="Google Shape;596;p3"/>
          <p:cNvPicPr preferRelativeResize="0"/>
          <p:nvPr/>
        </p:nvPicPr>
        <p:blipFill rotWithShape="1">
          <a:blip r:embed="rId3">
            <a:alphaModFix/>
          </a:blip>
          <a:srcRect l="50633" t="9751" r="43729" b="81493"/>
          <a:stretch/>
        </p:blipFill>
        <p:spPr>
          <a:xfrm rot="10800000" flipH="1">
            <a:off x="384888" y="3638550"/>
            <a:ext cx="254775" cy="395850"/>
          </a:xfrm>
          <a:prstGeom prst="rect">
            <a:avLst/>
          </a:prstGeom>
          <a:noFill/>
          <a:ln>
            <a:noFill/>
          </a:ln>
        </p:spPr>
      </p:pic>
      <p:pic>
        <p:nvPicPr>
          <p:cNvPr id="597" name="Google Shape;597;p3"/>
          <p:cNvPicPr preferRelativeResize="0"/>
          <p:nvPr/>
        </p:nvPicPr>
        <p:blipFill rotWithShape="1">
          <a:blip r:embed="rId3">
            <a:alphaModFix/>
          </a:blip>
          <a:srcRect l="46778" t="6693" r="44093" b="81709"/>
          <a:stretch/>
        </p:blipFill>
        <p:spPr>
          <a:xfrm rot="10800000" flipH="1">
            <a:off x="857246" y="1068801"/>
            <a:ext cx="399426" cy="507474"/>
          </a:xfrm>
          <a:prstGeom prst="rect">
            <a:avLst/>
          </a:prstGeom>
          <a:noFill/>
          <a:ln>
            <a:noFill/>
          </a:ln>
        </p:spPr>
      </p:pic>
      <p:sp>
        <p:nvSpPr>
          <p:cNvPr id="598" name="Google Shape;598;p3"/>
          <p:cNvSpPr txBox="1"/>
          <p:nvPr/>
        </p:nvSpPr>
        <p:spPr>
          <a:xfrm>
            <a:off x="6668699" y="2823075"/>
            <a:ext cx="1662499" cy="3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accent4"/>
                </a:solidFill>
                <a:latin typeface="Arial"/>
                <a:ea typeface="Arial"/>
                <a:cs typeface="Arial"/>
                <a:sym typeface="Arial"/>
              </a:rPr>
              <a:t>Uniqueness</a:t>
            </a:r>
            <a:endParaRPr sz="1800" b="1" i="0" u="none" strike="noStrike" cap="none">
              <a:solidFill>
                <a:schemeClr val="accent4"/>
              </a:solidFill>
              <a:latin typeface="Arial"/>
              <a:ea typeface="Arial"/>
              <a:cs typeface="Arial"/>
              <a:sym typeface="Arial"/>
            </a:endParaRPr>
          </a:p>
        </p:txBody>
      </p:sp>
      <p:grpSp>
        <p:nvGrpSpPr>
          <p:cNvPr id="599" name="Google Shape;599;p3"/>
          <p:cNvGrpSpPr/>
          <p:nvPr/>
        </p:nvGrpSpPr>
        <p:grpSpPr>
          <a:xfrm>
            <a:off x="5335240" y="4209126"/>
            <a:ext cx="306759" cy="351444"/>
            <a:chOff x="8003015" y="2904039"/>
            <a:chExt cx="306759" cy="351444"/>
          </a:xfrm>
        </p:grpSpPr>
        <p:sp>
          <p:nvSpPr>
            <p:cNvPr id="600" name="Google Shape;600;p3"/>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6" name="Google Shape;606;p3"/>
          <p:cNvSpPr/>
          <p:nvPr/>
        </p:nvSpPr>
        <p:spPr>
          <a:xfrm>
            <a:off x="4779692" y="4209125"/>
            <a:ext cx="351072" cy="351451"/>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
          <p:cNvSpPr txBox="1"/>
          <p:nvPr/>
        </p:nvSpPr>
        <p:spPr>
          <a:xfrm>
            <a:off x="2398479" y="3823556"/>
            <a:ext cx="2275766" cy="483595"/>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accent3"/>
                </a:solidFill>
                <a:latin typeface="Arial"/>
                <a:ea typeface="Arial"/>
                <a:cs typeface="Arial"/>
                <a:sym typeface="Arial"/>
              </a:rPr>
              <a:t>1454</a:t>
            </a:r>
            <a:endParaRPr sz="1800" b="0" i="0" u="none" strike="noStrike" cap="none">
              <a:solidFill>
                <a:schemeClr val="accent3"/>
              </a:solidFill>
              <a:latin typeface="Arial"/>
              <a:ea typeface="Arial"/>
              <a:cs typeface="Arial"/>
              <a:sym typeface="Arial"/>
            </a:endParaRPr>
          </a:p>
        </p:txBody>
      </p:sp>
      <p:sp>
        <p:nvSpPr>
          <p:cNvPr id="608" name="Google Shape;608;p3"/>
          <p:cNvSpPr txBox="1"/>
          <p:nvPr/>
        </p:nvSpPr>
        <p:spPr>
          <a:xfrm>
            <a:off x="3737299" y="4059643"/>
            <a:ext cx="1044300" cy="54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a:solidFill>
                  <a:schemeClr val="accent3"/>
                </a:solidFill>
                <a:latin typeface="Arial"/>
                <a:ea typeface="Arial"/>
                <a:cs typeface="Arial"/>
                <a:sym typeface="Arial"/>
              </a:rPr>
              <a:t>Description (null)</a:t>
            </a:r>
            <a:endParaRPr sz="1400" b="0" i="0" u="none" strike="noStrike" cap="none">
              <a:solidFill>
                <a:schemeClr val="accent3"/>
              </a:solidFill>
              <a:latin typeface="Arial"/>
              <a:ea typeface="Arial"/>
              <a:cs typeface="Arial"/>
              <a:sym typeface="Arial"/>
            </a:endParaRPr>
          </a:p>
        </p:txBody>
      </p:sp>
      <p:pic>
        <p:nvPicPr>
          <p:cNvPr id="609" name="Google Shape;609;p3"/>
          <p:cNvPicPr preferRelativeResize="0"/>
          <p:nvPr/>
        </p:nvPicPr>
        <p:blipFill rotWithShape="1">
          <a:blip r:embed="rId4">
            <a:alphaModFix/>
          </a:blip>
          <a:srcRect/>
          <a:stretch/>
        </p:blipFill>
        <p:spPr>
          <a:xfrm>
            <a:off x="-6439" y="712110"/>
            <a:ext cx="9144000" cy="1796815"/>
          </a:xfrm>
          <a:prstGeom prst="rect">
            <a:avLst/>
          </a:prstGeom>
          <a:noFill/>
          <a:ln>
            <a:noFill/>
          </a:ln>
        </p:spPr>
      </p:pic>
      <p:pic>
        <p:nvPicPr>
          <p:cNvPr id="610" name="Google Shape;610;p3"/>
          <p:cNvPicPr preferRelativeResize="0"/>
          <p:nvPr/>
        </p:nvPicPr>
        <p:blipFill rotWithShape="1">
          <a:blip r:embed="rId5">
            <a:alphaModFix/>
          </a:blip>
          <a:srcRect/>
          <a:stretch/>
        </p:blipFill>
        <p:spPr>
          <a:xfrm>
            <a:off x="6162251" y="3252663"/>
            <a:ext cx="2876951" cy="1247949"/>
          </a:xfrm>
          <a:prstGeom prst="rect">
            <a:avLst/>
          </a:prstGeom>
          <a:noFill/>
          <a:ln>
            <a:noFill/>
          </a:ln>
        </p:spPr>
      </p:pic>
      <p:sp>
        <p:nvSpPr>
          <p:cNvPr id="611" name="Google Shape;611;p3"/>
          <p:cNvSpPr txBox="1"/>
          <p:nvPr/>
        </p:nvSpPr>
        <p:spPr>
          <a:xfrm>
            <a:off x="-177033" y="3155906"/>
            <a:ext cx="1701125" cy="386225"/>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Arial"/>
                <a:ea typeface="Arial"/>
                <a:cs typeface="Arial"/>
                <a:sym typeface="Arial"/>
              </a:rPr>
              <a:t>541909</a:t>
            </a:r>
            <a:endParaRPr sz="2800" b="0" i="0" u="none" strike="noStrike" cap="none">
              <a:solidFill>
                <a:schemeClr val="dk2"/>
              </a:solidFill>
              <a:latin typeface="Arial"/>
              <a:ea typeface="Arial"/>
              <a:cs typeface="Arial"/>
              <a:sym typeface="Arial"/>
            </a:endParaRPr>
          </a:p>
        </p:txBody>
      </p:sp>
      <p:sp>
        <p:nvSpPr>
          <p:cNvPr id="612" name="Google Shape;612;p3"/>
          <p:cNvSpPr txBox="1"/>
          <p:nvPr/>
        </p:nvSpPr>
        <p:spPr>
          <a:xfrm>
            <a:off x="1163670" y="2675811"/>
            <a:ext cx="1662499" cy="3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Arial"/>
                <a:ea typeface="Arial"/>
                <a:cs typeface="Arial"/>
                <a:sym typeface="Arial"/>
              </a:rPr>
              <a:t>Shape of Data</a:t>
            </a:r>
            <a:endParaRPr sz="2000" b="1" i="0" u="none" strike="noStrike" cap="none">
              <a:solidFill>
                <a:schemeClr val="accent4"/>
              </a:solidFill>
              <a:latin typeface="Arial"/>
              <a:ea typeface="Arial"/>
              <a:cs typeface="Arial"/>
              <a:sym typeface="Arial"/>
            </a:endParaRPr>
          </a:p>
        </p:txBody>
      </p:sp>
      <p:sp>
        <p:nvSpPr>
          <p:cNvPr id="613" name="Google Shape;613;p3"/>
          <p:cNvSpPr txBox="1"/>
          <p:nvPr/>
        </p:nvSpPr>
        <p:spPr>
          <a:xfrm>
            <a:off x="1580537" y="3086463"/>
            <a:ext cx="1081616" cy="483595"/>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800"/>
              <a:buFont typeface="Arial"/>
              <a:buNone/>
            </a:pPr>
            <a:r>
              <a:rPr lang="en" sz="2800" b="0" i="0" u="none" strike="noStrike" cap="none">
                <a:solidFill>
                  <a:schemeClr val="accent3"/>
                </a:solidFill>
                <a:latin typeface="Arial"/>
                <a:ea typeface="Arial"/>
                <a:cs typeface="Arial"/>
                <a:sym typeface="Arial"/>
              </a:rPr>
              <a:t>8</a:t>
            </a:r>
            <a:endParaRPr sz="2800" b="0" i="0" u="none" strike="noStrike" cap="none">
              <a:solidFill>
                <a:schemeClr val="accent3"/>
              </a:solidFill>
              <a:latin typeface="Arial"/>
              <a:ea typeface="Arial"/>
              <a:cs typeface="Arial"/>
              <a:sym typeface="Arial"/>
            </a:endParaRPr>
          </a:p>
        </p:txBody>
      </p:sp>
      <p:cxnSp>
        <p:nvCxnSpPr>
          <p:cNvPr id="614" name="Google Shape;614;p3"/>
          <p:cNvCxnSpPr/>
          <p:nvPr/>
        </p:nvCxnSpPr>
        <p:spPr>
          <a:xfrm rot="10800000">
            <a:off x="3215180" y="2584768"/>
            <a:ext cx="0" cy="2017500"/>
          </a:xfrm>
          <a:prstGeom prst="straightConnector1">
            <a:avLst/>
          </a:prstGeom>
          <a:noFill/>
          <a:ln w="9525" cap="flat" cmpd="sng">
            <a:solidFill>
              <a:schemeClr val="accent3"/>
            </a:solidFill>
            <a:prstDash val="solid"/>
            <a:round/>
            <a:headEnd type="diamond" w="med" len="med"/>
            <a:tailEnd type="diamond" w="med" len="med"/>
          </a:ln>
        </p:spPr>
      </p:cxnSp>
      <p:sp>
        <p:nvSpPr>
          <p:cNvPr id="615" name="Google Shape;615;p3"/>
          <p:cNvSpPr txBox="1"/>
          <p:nvPr/>
        </p:nvSpPr>
        <p:spPr>
          <a:xfrm>
            <a:off x="272830" y="3433854"/>
            <a:ext cx="1256455" cy="54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a:solidFill>
                  <a:schemeClr val="accent3"/>
                </a:solidFill>
                <a:latin typeface="Arial"/>
                <a:ea typeface="Arial"/>
                <a:cs typeface="Arial"/>
                <a:sym typeface="Arial"/>
              </a:rPr>
              <a:t>observations</a:t>
            </a:r>
            <a:endParaRPr sz="1400" b="0" i="0" u="none" strike="noStrike" cap="none">
              <a:solidFill>
                <a:schemeClr val="accent3"/>
              </a:solidFill>
              <a:latin typeface="Arial"/>
              <a:ea typeface="Arial"/>
              <a:cs typeface="Arial"/>
              <a:sym typeface="Arial"/>
            </a:endParaRPr>
          </a:p>
        </p:txBody>
      </p:sp>
      <p:sp>
        <p:nvSpPr>
          <p:cNvPr id="616" name="Google Shape;616;p3"/>
          <p:cNvSpPr txBox="1"/>
          <p:nvPr/>
        </p:nvSpPr>
        <p:spPr>
          <a:xfrm>
            <a:off x="1879661" y="3430185"/>
            <a:ext cx="1044300" cy="54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a:solidFill>
                  <a:schemeClr val="accent3"/>
                </a:solidFill>
                <a:latin typeface="Arial"/>
                <a:ea typeface="Arial"/>
                <a:cs typeface="Arial"/>
                <a:sym typeface="Arial"/>
              </a:rPr>
              <a:t>features</a:t>
            </a:r>
            <a:endParaRPr sz="1400" b="0" i="0" u="none" strike="noStrike" cap="none">
              <a:solidFill>
                <a:schemeClr val="accent3"/>
              </a:solidFill>
              <a:latin typeface="Arial"/>
              <a:ea typeface="Arial"/>
              <a:cs typeface="Arial"/>
              <a:sym typeface="Arial"/>
            </a:endParaRPr>
          </a:p>
        </p:txBody>
      </p:sp>
      <p:sp>
        <p:nvSpPr>
          <p:cNvPr id="617" name="Google Shape;617;p3"/>
          <p:cNvSpPr txBox="1"/>
          <p:nvPr/>
        </p:nvSpPr>
        <p:spPr>
          <a:xfrm>
            <a:off x="3664162" y="2579853"/>
            <a:ext cx="1938462" cy="3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4"/>
                </a:solidFill>
                <a:latin typeface="Arial"/>
                <a:ea typeface="Arial"/>
                <a:cs typeface="Arial"/>
                <a:sym typeface="Arial"/>
              </a:rPr>
              <a:t>Completeness</a:t>
            </a:r>
            <a:endParaRPr sz="2000" b="1" i="0" u="none" strike="noStrike" cap="none">
              <a:solidFill>
                <a:schemeClr val="accent4"/>
              </a:solidFill>
              <a:latin typeface="Arial"/>
              <a:ea typeface="Arial"/>
              <a:cs typeface="Arial"/>
              <a:sym typeface="Arial"/>
            </a:endParaRPr>
          </a:p>
        </p:txBody>
      </p:sp>
      <p:sp>
        <p:nvSpPr>
          <p:cNvPr id="618" name="Google Shape;618;p3"/>
          <p:cNvSpPr txBox="1"/>
          <p:nvPr/>
        </p:nvSpPr>
        <p:spPr>
          <a:xfrm>
            <a:off x="-120300" y="4395652"/>
            <a:ext cx="1543200" cy="334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5268</a:t>
            </a:r>
            <a:endParaRPr sz="1800" b="0" i="0" u="none" strike="noStrike" cap="none">
              <a:solidFill>
                <a:schemeClr val="dk2"/>
              </a:solidFill>
              <a:latin typeface="Arial"/>
              <a:ea typeface="Arial"/>
              <a:cs typeface="Arial"/>
              <a:sym typeface="Arial"/>
            </a:endParaRPr>
          </a:p>
        </p:txBody>
      </p:sp>
      <p:sp>
        <p:nvSpPr>
          <p:cNvPr id="619" name="Google Shape;619;p3"/>
          <p:cNvSpPr txBox="1"/>
          <p:nvPr/>
        </p:nvSpPr>
        <p:spPr>
          <a:xfrm>
            <a:off x="1073362" y="4030476"/>
            <a:ext cx="1662600" cy="3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accent4"/>
                </a:solidFill>
                <a:latin typeface="Arial"/>
                <a:ea typeface="Arial"/>
                <a:cs typeface="Arial"/>
                <a:sym typeface="Arial"/>
              </a:rPr>
              <a:t>Duplication</a:t>
            </a:r>
            <a:endParaRPr sz="2000" b="0" i="0" u="none" strike="noStrike" cap="none">
              <a:solidFill>
                <a:schemeClr val="accent4"/>
              </a:solidFill>
              <a:latin typeface="Arial"/>
              <a:ea typeface="Arial"/>
              <a:cs typeface="Arial"/>
              <a:sym typeface="Arial"/>
            </a:endParaRPr>
          </a:p>
        </p:txBody>
      </p:sp>
      <p:sp>
        <p:nvSpPr>
          <p:cNvPr id="620" name="Google Shape;620;p3"/>
          <p:cNvSpPr txBox="1"/>
          <p:nvPr/>
        </p:nvSpPr>
        <p:spPr>
          <a:xfrm>
            <a:off x="1036186" y="4365189"/>
            <a:ext cx="1483800" cy="54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400"/>
              <a:buFont typeface="Arial"/>
              <a:buNone/>
            </a:pPr>
            <a:r>
              <a:rPr lang="en" sz="1400" b="0" i="0" u="none" strike="noStrike" cap="none">
                <a:solidFill>
                  <a:schemeClr val="accent3"/>
                </a:solidFill>
                <a:latin typeface="Arial"/>
                <a:ea typeface="Arial"/>
                <a:cs typeface="Arial"/>
                <a:sym typeface="Arial"/>
              </a:rPr>
              <a:t>Observations   </a:t>
            </a:r>
            <a:endParaRPr sz="1400" b="0" i="0" u="none" strike="noStrike" cap="none">
              <a:solidFill>
                <a:schemeClr val="accent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27"/>
          <p:cNvSpPr txBox="1">
            <a:spLocks noGrp="1"/>
          </p:cNvSpPr>
          <p:nvPr>
            <p:ph type="ctrTitle"/>
          </p:nvPr>
        </p:nvSpPr>
        <p:spPr>
          <a:xfrm>
            <a:off x="1457174" y="62385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INTRODUCTION</a:t>
            </a:r>
            <a:endParaRPr/>
          </a:p>
        </p:txBody>
      </p:sp>
      <p:sp>
        <p:nvSpPr>
          <p:cNvPr id="626" name="Google Shape;626;p127"/>
          <p:cNvSpPr txBox="1">
            <a:spLocks noGrp="1"/>
          </p:cNvSpPr>
          <p:nvPr>
            <p:ph type="ctrTitle" idx="2"/>
          </p:nvPr>
        </p:nvSpPr>
        <p:spPr>
          <a:xfrm>
            <a:off x="1457174" y="4134745"/>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CONCLUSION</a:t>
            </a:r>
            <a:endParaRPr/>
          </a:p>
        </p:txBody>
      </p:sp>
      <p:sp>
        <p:nvSpPr>
          <p:cNvPr id="627" name="Google Shape;627;p127"/>
          <p:cNvSpPr txBox="1">
            <a:spLocks noGrp="1"/>
          </p:cNvSpPr>
          <p:nvPr>
            <p:ph type="ctrTitle" idx="4"/>
          </p:nvPr>
        </p:nvSpPr>
        <p:spPr>
          <a:xfrm>
            <a:off x="1457174" y="1374406"/>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solidFill>
                  <a:schemeClr val="dk2"/>
                </a:solidFill>
              </a:rPr>
              <a:t>INTERESTING INSIGHTS</a:t>
            </a:r>
            <a:endParaRPr>
              <a:solidFill>
                <a:schemeClr val="dk2"/>
              </a:solidFill>
            </a:endParaRPr>
          </a:p>
        </p:txBody>
      </p:sp>
      <p:sp>
        <p:nvSpPr>
          <p:cNvPr id="628" name="Google Shape;628;p127"/>
          <p:cNvSpPr txBox="1">
            <a:spLocks noGrp="1"/>
          </p:cNvSpPr>
          <p:nvPr>
            <p:ph type="ctrTitle" idx="6"/>
          </p:nvPr>
        </p:nvSpPr>
        <p:spPr>
          <a:xfrm>
            <a:off x="1457174" y="2048700"/>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CONJECTURES</a:t>
            </a:r>
            <a:endParaRPr/>
          </a:p>
        </p:txBody>
      </p:sp>
      <p:sp>
        <p:nvSpPr>
          <p:cNvPr id="629" name="Google Shape;629;p127"/>
          <p:cNvSpPr txBox="1">
            <a:spLocks noGrp="1"/>
          </p:cNvSpPr>
          <p:nvPr>
            <p:ph type="ctrTitle" idx="8"/>
          </p:nvPr>
        </p:nvSpPr>
        <p:spPr>
          <a:xfrm>
            <a:off x="1457174" y="2775039"/>
            <a:ext cx="2925000" cy="35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PREDICTION MODEL</a:t>
            </a:r>
            <a:endParaRPr/>
          </a:p>
        </p:txBody>
      </p:sp>
      <p:sp>
        <p:nvSpPr>
          <p:cNvPr id="630" name="Google Shape;630;p127"/>
          <p:cNvSpPr txBox="1">
            <a:spLocks noGrp="1"/>
          </p:cNvSpPr>
          <p:nvPr>
            <p:ph type="ctrTitle" idx="13"/>
          </p:nvPr>
        </p:nvSpPr>
        <p:spPr>
          <a:xfrm>
            <a:off x="1457174" y="3444509"/>
            <a:ext cx="2925000" cy="3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r>
              <a:rPr lang="en"/>
              <a:t>RECOMMENDATION SYSTEM</a:t>
            </a:r>
            <a:endParaRPr/>
          </a:p>
        </p:txBody>
      </p:sp>
      <p:grpSp>
        <p:nvGrpSpPr>
          <p:cNvPr id="631" name="Google Shape;631;p127"/>
          <p:cNvGrpSpPr/>
          <p:nvPr/>
        </p:nvGrpSpPr>
        <p:grpSpPr>
          <a:xfrm>
            <a:off x="874924" y="1126823"/>
            <a:ext cx="7394302" cy="64500"/>
            <a:chOff x="912012" y="1127925"/>
            <a:chExt cx="7329800" cy="64500"/>
          </a:xfrm>
        </p:grpSpPr>
        <p:sp>
          <p:nvSpPr>
            <p:cNvPr id="632" name="Google Shape;632;p12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3" name="Google Shape;633;p12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634" name="Google Shape;634;p127"/>
          <p:cNvGrpSpPr/>
          <p:nvPr/>
        </p:nvGrpSpPr>
        <p:grpSpPr>
          <a:xfrm>
            <a:off x="874924" y="1833368"/>
            <a:ext cx="7394302" cy="64500"/>
            <a:chOff x="912012" y="1127925"/>
            <a:chExt cx="7329800" cy="64500"/>
          </a:xfrm>
        </p:grpSpPr>
        <p:sp>
          <p:nvSpPr>
            <p:cNvPr id="635" name="Google Shape;635;p12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6" name="Google Shape;636;p12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637" name="Google Shape;637;p127"/>
          <p:cNvGrpSpPr/>
          <p:nvPr/>
        </p:nvGrpSpPr>
        <p:grpSpPr>
          <a:xfrm>
            <a:off x="874924" y="2543513"/>
            <a:ext cx="7394302" cy="64500"/>
            <a:chOff x="912012" y="1127925"/>
            <a:chExt cx="7329800" cy="64500"/>
          </a:xfrm>
        </p:grpSpPr>
        <p:sp>
          <p:nvSpPr>
            <p:cNvPr id="638" name="Google Shape;638;p12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9" name="Google Shape;639;p12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640" name="Google Shape;640;p127"/>
          <p:cNvGrpSpPr/>
          <p:nvPr/>
        </p:nvGrpSpPr>
        <p:grpSpPr>
          <a:xfrm>
            <a:off x="874924" y="3253657"/>
            <a:ext cx="7394302" cy="64500"/>
            <a:chOff x="912012" y="1127925"/>
            <a:chExt cx="7329800" cy="64500"/>
          </a:xfrm>
        </p:grpSpPr>
        <p:sp>
          <p:nvSpPr>
            <p:cNvPr id="641" name="Google Shape;641;p12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2" name="Google Shape;642;p12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grpSp>
        <p:nvGrpSpPr>
          <p:cNvPr id="643" name="Google Shape;643;p127"/>
          <p:cNvGrpSpPr/>
          <p:nvPr/>
        </p:nvGrpSpPr>
        <p:grpSpPr>
          <a:xfrm>
            <a:off x="874924" y="3960203"/>
            <a:ext cx="7394302" cy="64500"/>
            <a:chOff x="912012" y="1127925"/>
            <a:chExt cx="7329800" cy="64500"/>
          </a:xfrm>
        </p:grpSpPr>
        <p:sp>
          <p:nvSpPr>
            <p:cNvPr id="644" name="Google Shape;644;p127"/>
            <p:cNvSpPr/>
            <p:nvPr/>
          </p:nvSpPr>
          <p:spPr>
            <a:xfrm rot="5400000">
              <a:off x="8177312" y="1127925"/>
              <a:ext cx="64500" cy="64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45" name="Google Shape;645;p127"/>
            <p:cNvCxnSpPr/>
            <p:nvPr/>
          </p:nvCxnSpPr>
          <p:spPr>
            <a:xfrm rot="10800000">
              <a:off x="912012" y="1160175"/>
              <a:ext cx="7269900" cy="0"/>
            </a:xfrm>
            <a:prstGeom prst="straightConnector1">
              <a:avLst/>
            </a:prstGeom>
            <a:noFill/>
            <a:ln w="9525" cap="flat" cmpd="sng">
              <a:solidFill>
                <a:schemeClr val="lt1"/>
              </a:solidFill>
              <a:prstDash val="solid"/>
              <a:round/>
              <a:headEnd type="none" w="sm" len="sm"/>
              <a:tailEnd type="none" w="sm" len="sm"/>
            </a:ln>
          </p:spPr>
        </p:cxnSp>
      </p:grpSp>
      <p:sp>
        <p:nvSpPr>
          <p:cNvPr id="646" name="Google Shape;646;p127"/>
          <p:cNvSpPr/>
          <p:nvPr/>
        </p:nvSpPr>
        <p:spPr>
          <a:xfrm>
            <a:off x="874924" y="57960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p127"/>
          <p:cNvSpPr/>
          <p:nvPr/>
        </p:nvSpPr>
        <p:spPr>
          <a:xfrm>
            <a:off x="874924" y="128926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127"/>
          <p:cNvSpPr/>
          <p:nvPr/>
        </p:nvSpPr>
        <p:spPr>
          <a:xfrm>
            <a:off x="874924" y="1991911"/>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9" name="Google Shape;649;p127"/>
          <p:cNvSpPr/>
          <p:nvPr/>
        </p:nvSpPr>
        <p:spPr>
          <a:xfrm>
            <a:off x="874924" y="269889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0" name="Google Shape;650;p127"/>
          <p:cNvSpPr/>
          <p:nvPr/>
        </p:nvSpPr>
        <p:spPr>
          <a:xfrm>
            <a:off x="874924" y="3410810"/>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127"/>
          <p:cNvSpPr/>
          <p:nvPr/>
        </p:nvSpPr>
        <p:spPr>
          <a:xfrm>
            <a:off x="874924" y="4123125"/>
            <a:ext cx="448500" cy="44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2" name="Google Shape;652;p127"/>
          <p:cNvSpPr txBox="1">
            <a:spLocks noGrp="1"/>
          </p:cNvSpPr>
          <p:nvPr>
            <p:ph type="title" idx="15"/>
          </p:nvPr>
        </p:nvSpPr>
        <p:spPr>
          <a:xfrm>
            <a:off x="874774" y="577200"/>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01</a:t>
            </a:r>
            <a:endParaRPr/>
          </a:p>
        </p:txBody>
      </p:sp>
      <p:sp>
        <p:nvSpPr>
          <p:cNvPr id="653" name="Google Shape;653;p127"/>
          <p:cNvSpPr txBox="1">
            <a:spLocks noGrp="1"/>
          </p:cNvSpPr>
          <p:nvPr>
            <p:ph type="title" idx="16"/>
          </p:nvPr>
        </p:nvSpPr>
        <p:spPr>
          <a:xfrm>
            <a:off x="874924" y="1286865"/>
            <a:ext cx="448500" cy="45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solidFill>
                  <a:schemeClr val="dk2"/>
                </a:solidFill>
              </a:rPr>
              <a:t>02</a:t>
            </a:r>
            <a:endParaRPr>
              <a:solidFill>
                <a:schemeClr val="dk2"/>
              </a:solidFill>
            </a:endParaRPr>
          </a:p>
        </p:txBody>
      </p:sp>
      <p:sp>
        <p:nvSpPr>
          <p:cNvPr id="654" name="Google Shape;654;p127"/>
          <p:cNvSpPr txBox="1">
            <a:spLocks noGrp="1"/>
          </p:cNvSpPr>
          <p:nvPr>
            <p:ph type="title" idx="17"/>
          </p:nvPr>
        </p:nvSpPr>
        <p:spPr>
          <a:xfrm>
            <a:off x="874774" y="1996530"/>
            <a:ext cx="448500" cy="44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03</a:t>
            </a:r>
            <a:endParaRPr/>
          </a:p>
        </p:txBody>
      </p:sp>
      <p:sp>
        <p:nvSpPr>
          <p:cNvPr id="655" name="Google Shape;655;p127"/>
          <p:cNvSpPr txBox="1">
            <a:spLocks noGrp="1"/>
          </p:cNvSpPr>
          <p:nvPr>
            <p:ph type="title" idx="18"/>
          </p:nvPr>
        </p:nvSpPr>
        <p:spPr>
          <a:xfrm>
            <a:off x="874924" y="2701395"/>
            <a:ext cx="448500" cy="45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
              <a:buNone/>
            </a:pPr>
            <a:r>
              <a:rPr lang="en"/>
              <a:t>04</a:t>
            </a:r>
            <a:endParaRPr/>
          </a:p>
        </p:txBody>
      </p:sp>
      <p:sp>
        <p:nvSpPr>
          <p:cNvPr id="656" name="Google Shape;656;p127"/>
          <p:cNvSpPr txBox="1">
            <a:spLocks noGrp="1"/>
          </p:cNvSpPr>
          <p:nvPr>
            <p:ph type="title" idx="19"/>
          </p:nvPr>
        </p:nvSpPr>
        <p:spPr>
          <a:xfrm>
            <a:off x="874774" y="4120725"/>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06</a:t>
            </a:r>
            <a:endParaRPr/>
          </a:p>
        </p:txBody>
      </p:sp>
      <p:sp>
        <p:nvSpPr>
          <p:cNvPr id="657" name="Google Shape;657;p127"/>
          <p:cNvSpPr txBox="1">
            <a:spLocks noGrp="1"/>
          </p:cNvSpPr>
          <p:nvPr>
            <p:ph type="title" idx="20"/>
          </p:nvPr>
        </p:nvSpPr>
        <p:spPr>
          <a:xfrm>
            <a:off x="874774" y="3411060"/>
            <a:ext cx="4485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
              <a:buNone/>
            </a:pPr>
            <a:r>
              <a:rPr lang="en"/>
              <a:t>05</a:t>
            </a:r>
            <a:endParaRPr/>
          </a:p>
        </p:txBody>
      </p:sp>
      <p:pic>
        <p:nvPicPr>
          <p:cNvPr id="658" name="Google Shape;658;p127"/>
          <p:cNvPicPr preferRelativeResize="0"/>
          <p:nvPr/>
        </p:nvPicPr>
        <p:blipFill rotWithShape="1">
          <a:blip r:embed="rId3">
            <a:alphaModFix/>
          </a:blip>
          <a:srcRect l="50633" t="9751" r="43729" b="81493"/>
          <a:stretch/>
        </p:blipFill>
        <p:spPr>
          <a:xfrm rot="10800000" flipH="1">
            <a:off x="298575" y="1740075"/>
            <a:ext cx="254775" cy="395850"/>
          </a:xfrm>
          <a:prstGeom prst="rect">
            <a:avLst/>
          </a:prstGeom>
          <a:noFill/>
          <a:ln>
            <a:noFill/>
          </a:ln>
        </p:spPr>
      </p:pic>
      <p:pic>
        <p:nvPicPr>
          <p:cNvPr id="659" name="Google Shape;659;p127"/>
          <p:cNvPicPr preferRelativeResize="0"/>
          <p:nvPr/>
        </p:nvPicPr>
        <p:blipFill rotWithShape="1">
          <a:blip r:embed="rId3">
            <a:alphaModFix/>
          </a:blip>
          <a:srcRect l="47142" t="6693" r="44094" b="81709"/>
          <a:stretch/>
        </p:blipFill>
        <p:spPr>
          <a:xfrm rot="10800000" flipH="1">
            <a:off x="8607771" y="3318138"/>
            <a:ext cx="383475" cy="507474"/>
          </a:xfrm>
          <a:prstGeom prst="rect">
            <a:avLst/>
          </a:prstGeom>
          <a:noFill/>
          <a:ln>
            <a:noFill/>
          </a:ln>
        </p:spPr>
      </p:pic>
      <p:pic>
        <p:nvPicPr>
          <p:cNvPr id="660" name="Google Shape;660;p127"/>
          <p:cNvPicPr preferRelativeResize="0"/>
          <p:nvPr/>
        </p:nvPicPr>
        <p:blipFill rotWithShape="1">
          <a:blip r:embed="rId3">
            <a:alphaModFix/>
          </a:blip>
          <a:srcRect l="50633" t="9751" r="43729" b="81493"/>
          <a:stretch/>
        </p:blipFill>
        <p:spPr>
          <a:xfrm rot="10800000" flipH="1">
            <a:off x="8607775" y="844725"/>
            <a:ext cx="254775" cy="395850"/>
          </a:xfrm>
          <a:prstGeom prst="rect">
            <a:avLst/>
          </a:prstGeom>
          <a:noFill/>
          <a:ln>
            <a:noFill/>
          </a:ln>
        </p:spPr>
      </p:pic>
    </p:spTree>
  </p:cSld>
  <p:clrMapOvr>
    <a:masterClrMapping/>
  </p:clrMapOvr>
</p:sld>
</file>

<file path=ppt/theme/theme1.xml><?xml version="1.0" encoding="utf-8"?>
<a:theme xmlns:a="http://schemas.openxmlformats.org/drawingml/2006/main"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785</Words>
  <Application>Microsoft Office PowerPoint</Application>
  <PresentationFormat>On-screen Show (16:9)</PresentationFormat>
  <Paragraphs>226</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Advent Pro</vt:lpstr>
      <vt:lpstr>Anaheim</vt:lpstr>
      <vt:lpstr>Catamaran Thin</vt:lpstr>
      <vt:lpstr>Anton</vt:lpstr>
      <vt:lpstr>Open Sans ExtraBold</vt:lpstr>
      <vt:lpstr>Arial</vt:lpstr>
      <vt:lpstr>Roboto Slab</vt:lpstr>
      <vt:lpstr>DM Sans</vt:lpstr>
      <vt:lpstr>Calibri</vt:lpstr>
      <vt:lpstr>Open Sans Light</vt:lpstr>
      <vt:lpstr>Open Sans</vt:lpstr>
      <vt:lpstr>Graphic Design Project Proposal XL by Slidesgo</vt:lpstr>
      <vt:lpstr>Team 5</vt:lpstr>
      <vt:lpstr>HOW WE WORK</vt:lpstr>
      <vt:lpstr>INTRODUCTION</vt:lpstr>
      <vt:lpstr>INTRODUCTION</vt:lpstr>
      <vt:lpstr>Introduction</vt:lpstr>
      <vt:lpstr>MOTIVATION</vt:lpstr>
      <vt:lpstr>DATA GATHERING &amp;    PREPROCESSING </vt:lpstr>
      <vt:lpstr>About Dataset</vt:lpstr>
      <vt:lpstr>INTRODUCTION</vt:lpstr>
      <vt:lpstr>PowerPoint Presentation</vt:lpstr>
      <vt:lpstr>PowerPoint Presentation</vt:lpstr>
      <vt:lpstr>PowerPoint Presentation</vt:lpstr>
      <vt:lpstr>PowerPoint Presentation</vt:lpstr>
      <vt:lpstr>User preference </vt:lpstr>
      <vt:lpstr>INTRODUCTION</vt:lpstr>
      <vt:lpstr>PowerPoint Presentation</vt:lpstr>
      <vt:lpstr>INTRODUCTION</vt:lpstr>
      <vt:lpstr>PowerPoint Presentation</vt:lpstr>
      <vt:lpstr>PowerPoint Presentation</vt:lpstr>
      <vt:lpstr>PowerPoint Presentation</vt:lpstr>
      <vt:lpstr>PowerPoint Presentation</vt:lpstr>
      <vt:lpstr>PowerPoint Presentation</vt:lpstr>
      <vt:lpstr>INTRODUCTION</vt:lpstr>
      <vt:lpstr>Product Recommendation System </vt:lpstr>
      <vt:lpstr>Customer Clustering</vt:lpstr>
      <vt:lpstr>INTRODUCTION</vt:lpstr>
      <vt:lpstr>BUSINESS IMPACT</vt:lpstr>
      <vt:lpstr>CHALLENGES</vt:lpstr>
      <vt:lpstr>How would you work on if you were us?  What would you do differently? What conjectures would you come up? What problems you would tackle? What models would you choose? What would be the potential impact of your result?</vt:lpstr>
      <vt:lpstr>THANKS FOR THE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5</dc:title>
  <cp:lastModifiedBy>Benderiya, Gan-Erdene</cp:lastModifiedBy>
  <cp:revision>1</cp:revision>
  <dcterms:modified xsi:type="dcterms:W3CDTF">2024-04-24T01:12:27Z</dcterms:modified>
</cp:coreProperties>
</file>